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0" r:id="rId2"/>
    <p:sldMasterId id="2147483720" r:id="rId3"/>
  </p:sldMasterIdLst>
  <p:notesMasterIdLst>
    <p:notesMasterId r:id="rId17"/>
  </p:notesMasterIdLst>
  <p:sldIdLst>
    <p:sldId id="422" r:id="rId4"/>
    <p:sldId id="276" r:id="rId5"/>
    <p:sldId id="434" r:id="rId6"/>
    <p:sldId id="459" r:id="rId7"/>
    <p:sldId id="471" r:id="rId8"/>
    <p:sldId id="473" r:id="rId9"/>
    <p:sldId id="474" r:id="rId10"/>
    <p:sldId id="477" r:id="rId11"/>
    <p:sldId id="456" r:id="rId12"/>
    <p:sldId id="458" r:id="rId13"/>
    <p:sldId id="475" r:id="rId14"/>
    <p:sldId id="476" r:id="rId15"/>
    <p:sldId id="41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Λογαριασμός Microsoft" initials="ΛM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945893-C683-4415-9624-165C3CE3A4A5}" v="1" dt="2021-02-04T15:09:55.8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2" autoAdjust="0"/>
    <p:restoredTop sz="94622" autoAdjust="0"/>
  </p:normalViewPr>
  <p:slideViewPr>
    <p:cSldViewPr>
      <p:cViewPr varScale="1">
        <p:scale>
          <a:sx n="121" d="100"/>
          <a:sy n="121" d="100"/>
        </p:scale>
        <p:origin x="129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commentAuthors" Target="commentAuthors.xml"/><Relationship Id="rId26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nified Schools Special Olympics Hellas" userId="bxv/akoHfArBvxQqjL05HUbGTo6DfdGXdgO4I3VBdW0=" providerId="None" clId="Web-{16945893-C683-4415-9624-165C3CE3A4A5}"/>
    <pc:docChg chg="delSld">
      <pc:chgData name="Unified Schools Special Olympics Hellas" userId="bxv/akoHfArBvxQqjL05HUbGTo6DfdGXdgO4I3VBdW0=" providerId="None" clId="Web-{16945893-C683-4415-9624-165C3CE3A4A5}" dt="2021-02-04T15:09:55.820" v="0"/>
      <pc:docMkLst>
        <pc:docMk/>
      </pc:docMkLst>
      <pc:sldChg chg="del">
        <pc:chgData name="Unified Schools Special Olympics Hellas" userId="bxv/akoHfArBvxQqjL05HUbGTo6DfdGXdgO4I3VBdW0=" providerId="None" clId="Web-{16945893-C683-4415-9624-165C3CE3A4A5}" dt="2021-02-04T15:09:55.820" v="0"/>
        <pc:sldMkLst>
          <pc:docMk/>
          <pc:sldMk cId="419871075" sldId="275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#1">
  <dgm:title val=""/>
  <dgm:desc val=""/>
  <dgm:catLst>
    <dgm:cat type="accent2" pri="11500"/>
  </dgm:catLst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58EF91-3950-4F04-BEDF-969C67C82DC3}" type="doc">
      <dgm:prSet loTypeId="urn:microsoft.com/office/officeart/2005/8/layout/pList1#1" loCatId="list" qsTypeId="urn:microsoft.com/office/officeart/2005/8/quickstyle/simple1#1" qsCatId="simple" csTypeId="urn:microsoft.com/office/officeart/2005/8/colors/accent2_5#1" csCatId="accent2" phldr="1"/>
      <dgm:spPr/>
      <dgm:t>
        <a:bodyPr/>
        <a:lstStyle/>
        <a:p>
          <a:endParaRPr lang="el-GR"/>
        </a:p>
      </dgm:t>
    </dgm:pt>
    <dgm:pt modelId="{2FB7D136-A96C-4F38-8734-8B1806FACC0E}">
      <dgm:prSet phldrT="[Κείμενο]" phldr="0" custT="1"/>
      <dgm:spPr/>
      <dgm:t>
        <a:bodyPr vert="horz" wrap="square"/>
        <a:lstStyle/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sz="1100" dirty="0"/>
            <a:t>Προπονητές / Βοηθοί Προπονητών</a:t>
          </a:r>
        </a:p>
      </dgm:t>
    </dgm:pt>
    <dgm:pt modelId="{E708E511-40B2-4226-BDE7-80CB394400E2}" type="parTrans" cxnId="{07706B05-FE3A-4976-B981-43885DBC5F11}">
      <dgm:prSet/>
      <dgm:spPr/>
      <dgm:t>
        <a:bodyPr/>
        <a:lstStyle/>
        <a:p>
          <a:endParaRPr lang="el-GR"/>
        </a:p>
      </dgm:t>
    </dgm:pt>
    <dgm:pt modelId="{10A5051B-7098-44E8-ADF2-DFBFAC470410}" type="sibTrans" cxnId="{07706B05-FE3A-4976-B981-43885DBC5F11}">
      <dgm:prSet/>
      <dgm:spPr/>
      <dgm:t>
        <a:bodyPr/>
        <a:lstStyle/>
        <a:p>
          <a:endParaRPr lang="el-GR"/>
        </a:p>
      </dgm:t>
    </dgm:pt>
    <dgm:pt modelId="{0110F8EA-AFAC-4C46-B984-3FCB56A9A1BF}">
      <dgm:prSet phldrT="[Κείμενο]" phldr="0" custT="1"/>
      <dgm:spPr/>
      <dgm:t>
        <a:bodyPr vert="horz" wrap="square"/>
        <a:lstStyle/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sz="1200" dirty="0"/>
            <a:t>Κριτές / Διαιτητές</a:t>
          </a:r>
        </a:p>
      </dgm:t>
    </dgm:pt>
    <dgm:pt modelId="{29B3D938-4AEA-490E-96A2-779FC9989D38}" type="parTrans" cxnId="{8489799D-8D86-4FDE-81C6-57EADD040F7F}">
      <dgm:prSet/>
      <dgm:spPr/>
      <dgm:t>
        <a:bodyPr/>
        <a:lstStyle/>
        <a:p>
          <a:endParaRPr lang="el-GR"/>
        </a:p>
      </dgm:t>
    </dgm:pt>
    <dgm:pt modelId="{03A32B35-156A-48D5-8994-BD44066E69E2}" type="sibTrans" cxnId="{8489799D-8D86-4FDE-81C6-57EADD040F7F}">
      <dgm:prSet/>
      <dgm:spPr/>
      <dgm:t>
        <a:bodyPr/>
        <a:lstStyle/>
        <a:p>
          <a:endParaRPr lang="el-GR"/>
        </a:p>
      </dgm:t>
    </dgm:pt>
    <dgm:pt modelId="{D81F1D93-EDB4-4E9C-A224-88590976C19D}">
      <dgm:prSet phldrT="[Κείμενο]" phldr="0" custT="1"/>
      <dgm:spPr/>
      <dgm:t>
        <a:bodyPr vert="horz" wrap="square"/>
        <a:lstStyle/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sz="1200" dirty="0"/>
            <a:t>Συνοδοί Αθλητών </a:t>
          </a:r>
        </a:p>
      </dgm:t>
    </dgm:pt>
    <dgm:pt modelId="{BD555C0F-42CB-407B-A57C-09E9BA189E4C}" type="parTrans" cxnId="{A5C82AA6-1933-4EB0-B563-351276215A17}">
      <dgm:prSet/>
      <dgm:spPr/>
      <dgm:t>
        <a:bodyPr/>
        <a:lstStyle/>
        <a:p>
          <a:endParaRPr lang="el-GR"/>
        </a:p>
      </dgm:t>
    </dgm:pt>
    <dgm:pt modelId="{04BEB3E1-AB35-4FDD-924B-D958A1A6A45E}" type="sibTrans" cxnId="{A5C82AA6-1933-4EB0-B563-351276215A17}">
      <dgm:prSet/>
      <dgm:spPr/>
      <dgm:t>
        <a:bodyPr/>
        <a:lstStyle/>
        <a:p>
          <a:endParaRPr lang="el-GR"/>
        </a:p>
      </dgm:t>
    </dgm:pt>
    <dgm:pt modelId="{00C7675B-6B7D-4D07-9960-9607E7C7B17B}">
      <dgm:prSet phldrT="[Κείμενο]" phldr="0" custT="1"/>
      <dgm:spPr/>
      <dgm:t>
        <a:bodyPr vert="horz" wrap="square"/>
        <a:lstStyle/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200" dirty="0"/>
            <a:t>Unified Partners</a:t>
          </a:r>
        </a:p>
      </dgm:t>
    </dgm:pt>
    <dgm:pt modelId="{DBE573A4-ED76-4A21-918D-5395A898F4B1}" type="parTrans" cxnId="{DA3DD7FC-3F45-4CE9-88CA-B6E863FF5129}">
      <dgm:prSet/>
      <dgm:spPr/>
      <dgm:t>
        <a:bodyPr/>
        <a:lstStyle/>
        <a:p>
          <a:endParaRPr lang="el-GR"/>
        </a:p>
      </dgm:t>
    </dgm:pt>
    <dgm:pt modelId="{C7143F35-FB25-40A9-824D-A16642507142}" type="sibTrans" cxnId="{DA3DD7FC-3F45-4CE9-88CA-B6E863FF5129}">
      <dgm:prSet/>
      <dgm:spPr/>
      <dgm:t>
        <a:bodyPr/>
        <a:lstStyle/>
        <a:p>
          <a:endParaRPr lang="el-GR"/>
        </a:p>
      </dgm:t>
    </dgm:pt>
    <dgm:pt modelId="{4F26F8AD-38E6-4F4E-8840-45006386097E}">
      <dgm:prSet phldrT="[Κείμενο]" phldr="0" custT="1"/>
      <dgm:spPr/>
      <dgm:t>
        <a:bodyPr vert="horz" wrap="square"/>
        <a:lstStyle/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sz="1100" dirty="0"/>
            <a:t>Ιατρική Περίθαλψη (Ιατροί, Νοσηλευτές, </a:t>
          </a:r>
          <a:r>
            <a:rPr lang="el-GR" sz="1100" dirty="0" err="1"/>
            <a:t>Διασώστες</a:t>
          </a:r>
          <a:r>
            <a:rPr lang="el-GR" sz="1100" dirty="0"/>
            <a:t>)</a:t>
          </a:r>
        </a:p>
      </dgm:t>
    </dgm:pt>
    <dgm:pt modelId="{6BEE16D9-C04A-4EFB-8E64-008ED64C9579}" type="parTrans" cxnId="{B66D86A7-F3CB-4DFA-B7CD-AF07A76E1046}">
      <dgm:prSet/>
      <dgm:spPr/>
      <dgm:t>
        <a:bodyPr/>
        <a:lstStyle/>
        <a:p>
          <a:endParaRPr lang="el-GR"/>
        </a:p>
      </dgm:t>
    </dgm:pt>
    <dgm:pt modelId="{0494A1B7-C659-4860-AD2D-3A6E3D5AD95E}" type="sibTrans" cxnId="{B66D86A7-F3CB-4DFA-B7CD-AF07A76E1046}">
      <dgm:prSet/>
      <dgm:spPr/>
      <dgm:t>
        <a:bodyPr/>
        <a:lstStyle/>
        <a:p>
          <a:endParaRPr lang="el-GR"/>
        </a:p>
      </dgm:t>
    </dgm:pt>
    <dgm:pt modelId="{4B9A334E-C991-4A4B-8747-3295903D9728}">
      <dgm:prSet phldrT="[Κείμενο]" phldr="0" custT="1"/>
      <dgm:spPr/>
      <dgm:t>
        <a:bodyPr vert="horz" wrap="square"/>
        <a:lstStyle/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sz="1100" dirty="0"/>
            <a:t>Εκπαιδευτικές / Πολιτιστικές Εκδηλώσεις</a:t>
          </a:r>
        </a:p>
      </dgm:t>
    </dgm:pt>
    <dgm:pt modelId="{DE30D78C-63E7-46DC-9160-2272720D3929}" type="parTrans" cxnId="{8DC958E8-A03D-4918-B8E3-1C90A79FCB17}">
      <dgm:prSet/>
      <dgm:spPr/>
      <dgm:t>
        <a:bodyPr/>
        <a:lstStyle/>
        <a:p>
          <a:endParaRPr lang="el-GR"/>
        </a:p>
      </dgm:t>
    </dgm:pt>
    <dgm:pt modelId="{CCDD2E04-6A7C-4F17-B221-994697D59671}" type="sibTrans" cxnId="{8DC958E8-A03D-4918-B8E3-1C90A79FCB17}">
      <dgm:prSet/>
      <dgm:spPr/>
      <dgm:t>
        <a:bodyPr/>
        <a:lstStyle/>
        <a:p>
          <a:endParaRPr lang="el-GR"/>
        </a:p>
      </dgm:t>
    </dgm:pt>
    <dgm:pt modelId="{B3CA7111-C3D9-4AA8-BBA7-B689F1662D4F}">
      <dgm:prSet phldrT="[Κείμενο]" phldr="0" custT="1"/>
      <dgm:spPr/>
      <dgm:t>
        <a:bodyPr vert="horz" wrap="square"/>
        <a:lstStyle/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sz="1200" dirty="0"/>
            <a:t>Φωτογραφική Κάλυψη</a:t>
          </a:r>
        </a:p>
      </dgm:t>
    </dgm:pt>
    <dgm:pt modelId="{58366ED3-B7CA-4BC7-9825-F8C76CFAA591}" type="parTrans" cxnId="{C7A3D44A-5BC8-49B7-88C4-8C2A7DE91648}">
      <dgm:prSet/>
      <dgm:spPr/>
      <dgm:t>
        <a:bodyPr/>
        <a:lstStyle/>
        <a:p>
          <a:endParaRPr lang="el-GR"/>
        </a:p>
      </dgm:t>
    </dgm:pt>
    <dgm:pt modelId="{1597DED8-7F7C-4946-A862-8EA3A94F8950}" type="sibTrans" cxnId="{C7A3D44A-5BC8-49B7-88C4-8C2A7DE91648}">
      <dgm:prSet/>
      <dgm:spPr/>
      <dgm:t>
        <a:bodyPr/>
        <a:lstStyle/>
        <a:p>
          <a:endParaRPr lang="el-GR"/>
        </a:p>
      </dgm:t>
    </dgm:pt>
    <dgm:pt modelId="{C45D1760-3733-41F2-9E55-B111BD26F90E}">
      <dgm:prSet phldrT="[Κείμενο]" phldr="0" custT="1"/>
      <dgm:spPr/>
      <dgm:t>
        <a:bodyPr vert="horz" wrap="square"/>
        <a:lstStyle/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sz="1100" dirty="0"/>
            <a:t>Μεταφορές / Μετακινήσεις (Οδηγοί)</a:t>
          </a:r>
        </a:p>
      </dgm:t>
    </dgm:pt>
    <dgm:pt modelId="{AF001FBC-2F72-4C5A-926C-94A5F31E5311}" type="parTrans" cxnId="{B454DC62-B5C0-4CFF-8857-56B7D6F106DE}">
      <dgm:prSet/>
      <dgm:spPr/>
      <dgm:t>
        <a:bodyPr/>
        <a:lstStyle/>
        <a:p>
          <a:endParaRPr lang="el-GR"/>
        </a:p>
      </dgm:t>
    </dgm:pt>
    <dgm:pt modelId="{1777635E-9B4B-47C8-B775-4305F678046D}" type="sibTrans" cxnId="{B454DC62-B5C0-4CFF-8857-56B7D6F106DE}">
      <dgm:prSet/>
      <dgm:spPr/>
      <dgm:t>
        <a:bodyPr/>
        <a:lstStyle/>
        <a:p>
          <a:endParaRPr lang="el-GR"/>
        </a:p>
      </dgm:t>
    </dgm:pt>
    <dgm:pt modelId="{4364D124-894C-4444-9EE0-D1CF90675F61}">
      <dgm:prSet phldrT="[Κείμενο]" phldr="0" custT="0"/>
      <dgm:spPr/>
      <dgm:t>
        <a:bodyPr vert="horz" wrap="square"/>
        <a:lstStyle/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dirty="0"/>
            <a:t>Διοικητική Υποστήριξη</a:t>
          </a:r>
        </a:p>
      </dgm:t>
    </dgm:pt>
    <dgm:pt modelId="{84C95117-8281-4C96-A5DB-5397B3258CB4}" type="parTrans" cxnId="{3CA288E5-E7F2-4765-AE0C-401C03BE0B2E}">
      <dgm:prSet/>
      <dgm:spPr/>
      <dgm:t>
        <a:bodyPr/>
        <a:lstStyle/>
        <a:p>
          <a:endParaRPr lang="el-GR"/>
        </a:p>
      </dgm:t>
    </dgm:pt>
    <dgm:pt modelId="{626D0061-84E9-4B61-A3AE-4A252B63A917}" type="sibTrans" cxnId="{3CA288E5-E7F2-4765-AE0C-401C03BE0B2E}">
      <dgm:prSet/>
      <dgm:spPr/>
      <dgm:t>
        <a:bodyPr/>
        <a:lstStyle/>
        <a:p>
          <a:endParaRPr lang="el-GR"/>
        </a:p>
      </dgm:t>
    </dgm:pt>
    <dgm:pt modelId="{2828345E-6C99-43EF-97EA-05B167CB167B}">
      <dgm:prSet phldrT="[Κείμενο]" phldr="0" custT="0"/>
      <dgm:spPr/>
      <dgm:t>
        <a:bodyPr vert="horz" wrap="square"/>
        <a:lstStyle/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dirty="0"/>
            <a:t>Οργάνωση Ιματισμού (Αποθήκη)</a:t>
          </a:r>
        </a:p>
      </dgm:t>
    </dgm:pt>
    <dgm:pt modelId="{95CCC5AE-CAA5-417E-84C2-0E46B79F3270}" type="parTrans" cxnId="{EC78A15A-0E2D-43E4-8556-CCBFF5012AB2}">
      <dgm:prSet/>
      <dgm:spPr/>
      <dgm:t>
        <a:bodyPr/>
        <a:lstStyle/>
        <a:p>
          <a:endParaRPr lang="el-GR"/>
        </a:p>
      </dgm:t>
    </dgm:pt>
    <dgm:pt modelId="{2833356D-CA15-4863-BA9C-14FE7342EE19}" type="sibTrans" cxnId="{EC78A15A-0E2D-43E4-8556-CCBFF5012AB2}">
      <dgm:prSet/>
      <dgm:spPr/>
      <dgm:t>
        <a:bodyPr/>
        <a:lstStyle/>
        <a:p>
          <a:endParaRPr lang="el-GR"/>
        </a:p>
      </dgm:t>
    </dgm:pt>
    <dgm:pt modelId="{193790F3-B8AC-4C5B-8F62-676C0B62B718}">
      <dgm:prSet phldrT="[Κείμενο]" phldr="0" custT="0"/>
      <dgm:spPr/>
      <dgm:t>
        <a:bodyPr vert="horz" wrap="square"/>
        <a:lstStyle/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dirty="0"/>
            <a:t>Μεταφράσεις</a:t>
          </a:r>
        </a:p>
      </dgm:t>
    </dgm:pt>
    <dgm:pt modelId="{5CF5B817-ECF1-4543-A9FC-014CCB1B9CDA}" type="parTrans" cxnId="{42343812-8840-4548-BB58-6AFA8F14A892}">
      <dgm:prSet/>
      <dgm:spPr/>
      <dgm:t>
        <a:bodyPr/>
        <a:lstStyle/>
        <a:p>
          <a:endParaRPr lang="el-GR"/>
        </a:p>
      </dgm:t>
    </dgm:pt>
    <dgm:pt modelId="{51A52437-96D9-4753-8171-76C1BD3DDDF6}" type="sibTrans" cxnId="{42343812-8840-4548-BB58-6AFA8F14A892}">
      <dgm:prSet/>
      <dgm:spPr/>
      <dgm:t>
        <a:bodyPr/>
        <a:lstStyle/>
        <a:p>
          <a:endParaRPr lang="el-GR"/>
        </a:p>
      </dgm:t>
    </dgm:pt>
    <dgm:pt modelId="{E078E206-BC5C-422E-B057-A574EC94C653}">
      <dgm:prSet phldrT="[Κείμενο]" phldr="0" custT="0"/>
      <dgm:spPr/>
      <dgm:t>
        <a:bodyPr vert="horz" wrap="square"/>
        <a:lstStyle/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dirty="0"/>
            <a:t>Marketing / </a:t>
          </a:r>
          <a:r>
            <a:rPr lang="el-GR" dirty="0"/>
            <a:t>Επικοινωνία</a:t>
          </a:r>
        </a:p>
      </dgm:t>
    </dgm:pt>
    <dgm:pt modelId="{93E8B7C9-7659-4AD2-BA83-E84819B607BA}" type="parTrans" cxnId="{C1777651-D861-47F7-81FD-E81F2B32BF71}">
      <dgm:prSet/>
      <dgm:spPr/>
      <dgm:t>
        <a:bodyPr/>
        <a:lstStyle/>
        <a:p>
          <a:endParaRPr lang="el-GR"/>
        </a:p>
      </dgm:t>
    </dgm:pt>
    <dgm:pt modelId="{D8B777C5-FDC2-4D7D-B602-599E864410DC}" type="sibTrans" cxnId="{C1777651-D861-47F7-81FD-E81F2B32BF71}">
      <dgm:prSet/>
      <dgm:spPr/>
      <dgm:t>
        <a:bodyPr/>
        <a:lstStyle/>
        <a:p>
          <a:endParaRPr lang="el-GR"/>
        </a:p>
      </dgm:t>
    </dgm:pt>
    <dgm:pt modelId="{101B2D95-EBF3-4387-8F12-3F6AAA73937E}" type="pres">
      <dgm:prSet presAssocID="{D858EF91-3950-4F04-BEDF-969C67C82DC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816239D2-9E28-4C57-A93E-613A7B917C02}" type="pres">
      <dgm:prSet presAssocID="{2FB7D136-A96C-4F38-8734-8B1806FACC0E}" presName="compNode" presStyleCnt="0"/>
      <dgm:spPr/>
    </dgm:pt>
    <dgm:pt modelId="{5AD52D2F-D92D-43A1-8937-E0F6607CA041}" type="pres">
      <dgm:prSet presAssocID="{2FB7D136-A96C-4F38-8734-8B1806FACC0E}" presName="pictRect" presStyleLbl="node1" presStyleIdx="0" presStyleCnt="12"/>
      <dgm:spPr>
        <a:blipFill>
          <a:blip xmlns:r="http://schemas.openxmlformats.org/officeDocument/2006/relationships" r:embed="rId1"/>
          <a:stretch>
            <a:fillRect/>
          </a:stretch>
        </a:blipFill>
      </dgm:spPr>
    </dgm:pt>
    <dgm:pt modelId="{492122F4-75F2-43B5-8F71-52597164405E}" type="pres">
      <dgm:prSet presAssocID="{2FB7D136-A96C-4F38-8734-8B1806FACC0E}" presName="textRect" presStyleLbl="revTx" presStyleIdx="0" presStyleCnt="1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A2E593B-6397-4A9E-ACB2-1D23EC567450}" type="pres">
      <dgm:prSet presAssocID="{10A5051B-7098-44E8-ADF2-DFBFAC470410}" presName="sibTrans" presStyleLbl="sibTrans2D1" presStyleIdx="0" presStyleCnt="0"/>
      <dgm:spPr/>
      <dgm:t>
        <a:bodyPr/>
        <a:lstStyle/>
        <a:p>
          <a:endParaRPr lang="el-GR"/>
        </a:p>
      </dgm:t>
    </dgm:pt>
    <dgm:pt modelId="{7927C1ED-7C20-42EA-9234-77C2BF954E13}" type="pres">
      <dgm:prSet presAssocID="{0110F8EA-AFAC-4C46-B984-3FCB56A9A1BF}" presName="compNode" presStyleCnt="0"/>
      <dgm:spPr/>
    </dgm:pt>
    <dgm:pt modelId="{FAD36425-55D7-4219-B6A7-6D403FB605E0}" type="pres">
      <dgm:prSet presAssocID="{0110F8EA-AFAC-4C46-B984-3FCB56A9A1BF}" presName="pictRect" presStyleLbl="node1" presStyleIdx="1" presStyleCnt="1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  <dgm:pt modelId="{DE84CD4A-9690-4C28-B5BF-C46E9CDFE4D1}" type="pres">
      <dgm:prSet presAssocID="{0110F8EA-AFAC-4C46-B984-3FCB56A9A1BF}" presName="textRect" presStyleLbl="revTx" presStyleIdx="1" presStyleCnt="1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A735EB9-EBCC-4736-B4F0-7932986A2F65}" type="pres">
      <dgm:prSet presAssocID="{03A32B35-156A-48D5-8994-BD44066E69E2}" presName="sibTrans" presStyleLbl="sibTrans2D1" presStyleIdx="0" presStyleCnt="0"/>
      <dgm:spPr/>
      <dgm:t>
        <a:bodyPr/>
        <a:lstStyle/>
        <a:p>
          <a:endParaRPr lang="el-GR"/>
        </a:p>
      </dgm:t>
    </dgm:pt>
    <dgm:pt modelId="{67E7DE0C-6411-45F7-9FE1-55F00DEDFE52}" type="pres">
      <dgm:prSet presAssocID="{D81F1D93-EDB4-4E9C-A224-88590976C19D}" presName="compNode" presStyleCnt="0"/>
      <dgm:spPr/>
    </dgm:pt>
    <dgm:pt modelId="{97B6BDF2-E56C-4A1F-B3CD-44E38C1236FF}" type="pres">
      <dgm:prSet presAssocID="{D81F1D93-EDB4-4E9C-A224-88590976C19D}" presName="pictRect" presStyleLbl="node1" presStyleIdx="2" presStyleCnt="12"/>
      <dgm:spPr>
        <a:blipFill>
          <a:blip xmlns:r="http://schemas.openxmlformats.org/officeDocument/2006/relationships" r:embed="rId3"/>
          <a:stretch>
            <a:fillRect/>
          </a:stretch>
        </a:blipFill>
      </dgm:spPr>
    </dgm:pt>
    <dgm:pt modelId="{71487DF9-AB30-4E0B-BC9F-12AC4D183162}" type="pres">
      <dgm:prSet presAssocID="{D81F1D93-EDB4-4E9C-A224-88590976C19D}" presName="textRect" presStyleLbl="revTx" presStyleIdx="2" presStyleCnt="1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A539F41-B6BA-4976-B8F6-4F1BAC471C99}" type="pres">
      <dgm:prSet presAssocID="{04BEB3E1-AB35-4FDD-924B-D958A1A6A45E}" presName="sibTrans" presStyleLbl="sibTrans2D1" presStyleIdx="0" presStyleCnt="0"/>
      <dgm:spPr/>
      <dgm:t>
        <a:bodyPr/>
        <a:lstStyle/>
        <a:p>
          <a:endParaRPr lang="el-GR"/>
        </a:p>
      </dgm:t>
    </dgm:pt>
    <dgm:pt modelId="{C9569C09-7CEF-4516-A7AF-B269E4CFE65C}" type="pres">
      <dgm:prSet presAssocID="{00C7675B-6B7D-4D07-9960-9607E7C7B17B}" presName="compNode" presStyleCnt="0"/>
      <dgm:spPr/>
    </dgm:pt>
    <dgm:pt modelId="{8733B1E1-4051-4C0B-A9E2-0729A193081C}" type="pres">
      <dgm:prSet presAssocID="{00C7675B-6B7D-4D07-9960-9607E7C7B17B}" presName="pictRect" presStyleLbl="node1" presStyleIdx="3" presStyleCnt="12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</dgm:spPr>
    </dgm:pt>
    <dgm:pt modelId="{BE3AC7AE-BABA-4751-A13A-408797ED00B2}" type="pres">
      <dgm:prSet presAssocID="{00C7675B-6B7D-4D07-9960-9607E7C7B17B}" presName="textRect" presStyleLbl="revTx" presStyleIdx="3" presStyleCnt="1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AB43063-C6EF-4085-AB56-78AE873EB710}" type="pres">
      <dgm:prSet presAssocID="{C7143F35-FB25-40A9-824D-A16642507142}" presName="sibTrans" presStyleLbl="sibTrans2D1" presStyleIdx="0" presStyleCnt="0"/>
      <dgm:spPr/>
      <dgm:t>
        <a:bodyPr/>
        <a:lstStyle/>
        <a:p>
          <a:endParaRPr lang="el-GR"/>
        </a:p>
      </dgm:t>
    </dgm:pt>
    <dgm:pt modelId="{1243F66C-3DE9-47DC-B927-5D0EFB8B83EB}" type="pres">
      <dgm:prSet presAssocID="{4F26F8AD-38E6-4F4E-8840-45006386097E}" presName="compNode" presStyleCnt="0"/>
      <dgm:spPr/>
    </dgm:pt>
    <dgm:pt modelId="{7F60CF72-7678-40D9-B5F0-B08DB13A0C62}" type="pres">
      <dgm:prSet presAssocID="{4F26F8AD-38E6-4F4E-8840-45006386097E}" presName="pictRect" presStyleLbl="node1" presStyleIdx="4" presStyleCnt="12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644CFD4A-0B74-4451-9E90-5764C679CCDE}" type="pres">
      <dgm:prSet presAssocID="{4F26F8AD-38E6-4F4E-8840-45006386097E}" presName="textRect" presStyleLbl="revTx" presStyleIdx="4" presStyleCnt="1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6EEA99E-410E-4776-9049-1A0B8635ADF3}" type="pres">
      <dgm:prSet presAssocID="{0494A1B7-C659-4860-AD2D-3A6E3D5AD95E}" presName="sibTrans" presStyleLbl="sibTrans2D1" presStyleIdx="0" presStyleCnt="0"/>
      <dgm:spPr/>
      <dgm:t>
        <a:bodyPr/>
        <a:lstStyle/>
        <a:p>
          <a:endParaRPr lang="el-GR"/>
        </a:p>
      </dgm:t>
    </dgm:pt>
    <dgm:pt modelId="{124F9AEE-B468-43E2-A8A3-FF1AA3EF888E}" type="pres">
      <dgm:prSet presAssocID="{4B9A334E-C991-4A4B-8747-3295903D9728}" presName="compNode" presStyleCnt="0"/>
      <dgm:spPr/>
    </dgm:pt>
    <dgm:pt modelId="{D63CF9C6-CB7E-4D0D-8E4C-8D9F56245B9E}" type="pres">
      <dgm:prSet presAssocID="{4B9A334E-C991-4A4B-8747-3295903D9728}" presName="pictRect" presStyleLbl="node1" presStyleIdx="5" presStyleCnt="12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4000" b="-44000"/>
          </a:stretch>
        </a:blipFill>
      </dgm:spPr>
    </dgm:pt>
    <dgm:pt modelId="{CF5F2344-EDC6-4616-9CF8-330CAD658A23}" type="pres">
      <dgm:prSet presAssocID="{4B9A334E-C991-4A4B-8747-3295903D9728}" presName="textRect" presStyleLbl="revTx" presStyleIdx="5" presStyleCnt="1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0CFCDEB2-DD02-4324-8537-948FED30D719}" type="pres">
      <dgm:prSet presAssocID="{CCDD2E04-6A7C-4F17-B221-994697D59671}" presName="sibTrans" presStyleLbl="sibTrans2D1" presStyleIdx="0" presStyleCnt="0"/>
      <dgm:spPr/>
      <dgm:t>
        <a:bodyPr/>
        <a:lstStyle/>
        <a:p>
          <a:endParaRPr lang="el-GR"/>
        </a:p>
      </dgm:t>
    </dgm:pt>
    <dgm:pt modelId="{370DA6C2-A9FB-4F19-940B-3EF92C395E8C}" type="pres">
      <dgm:prSet presAssocID="{B3CA7111-C3D9-4AA8-BBA7-B689F1662D4F}" presName="compNode" presStyleCnt="0"/>
      <dgm:spPr/>
    </dgm:pt>
    <dgm:pt modelId="{3D440472-13C1-4FB8-B557-FB6BA994CFBC}" type="pres">
      <dgm:prSet presAssocID="{B3CA7111-C3D9-4AA8-BBA7-B689F1662D4F}" presName="pictRect" presStyleLbl="node1" presStyleIdx="6" presStyleCnt="12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B945C4EB-8693-4A37-868B-EFD8E942E1DC}" type="pres">
      <dgm:prSet presAssocID="{B3CA7111-C3D9-4AA8-BBA7-B689F1662D4F}" presName="textRect" presStyleLbl="revTx" presStyleIdx="6" presStyleCnt="1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68031CD8-7650-4067-B1C3-DC65618586A6}" type="pres">
      <dgm:prSet presAssocID="{1597DED8-7F7C-4946-A862-8EA3A94F8950}" presName="sibTrans" presStyleLbl="sibTrans2D1" presStyleIdx="0" presStyleCnt="0"/>
      <dgm:spPr/>
      <dgm:t>
        <a:bodyPr/>
        <a:lstStyle/>
        <a:p>
          <a:endParaRPr lang="el-GR"/>
        </a:p>
      </dgm:t>
    </dgm:pt>
    <dgm:pt modelId="{DD06457A-C3AD-470C-9F72-DE1791B151E8}" type="pres">
      <dgm:prSet presAssocID="{C45D1760-3733-41F2-9E55-B111BD26F90E}" presName="compNode" presStyleCnt="0"/>
      <dgm:spPr/>
    </dgm:pt>
    <dgm:pt modelId="{F254A906-FABF-49FF-AA0A-46052C41BC93}" type="pres">
      <dgm:prSet presAssocID="{C45D1760-3733-41F2-9E55-B111BD26F90E}" presName="pictRect" presStyleLbl="node1" presStyleIdx="7" presStyleCnt="12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955B3908-9D07-45F3-BF95-8BB7BF9226F2}" type="pres">
      <dgm:prSet presAssocID="{C45D1760-3733-41F2-9E55-B111BD26F90E}" presName="textRect" presStyleLbl="revTx" presStyleIdx="7" presStyleCnt="1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049D0CC-9DD5-4190-9536-93BC24F36861}" type="pres">
      <dgm:prSet presAssocID="{1777635E-9B4B-47C8-B775-4305F678046D}" presName="sibTrans" presStyleLbl="sibTrans2D1" presStyleIdx="0" presStyleCnt="0"/>
      <dgm:spPr/>
      <dgm:t>
        <a:bodyPr/>
        <a:lstStyle/>
        <a:p>
          <a:endParaRPr lang="el-GR"/>
        </a:p>
      </dgm:t>
    </dgm:pt>
    <dgm:pt modelId="{0ADBA923-9696-40EE-9E8F-FE8C49FADDE7}" type="pres">
      <dgm:prSet presAssocID="{4364D124-894C-4444-9EE0-D1CF90675F61}" presName="compNode" presStyleCnt="0"/>
      <dgm:spPr/>
    </dgm:pt>
    <dgm:pt modelId="{2042B153-4312-4EDF-8A44-5286F27A1E58}" type="pres">
      <dgm:prSet presAssocID="{4364D124-894C-4444-9EE0-D1CF90675F61}" presName="pictRect" presStyleLbl="node1" presStyleIdx="8" presStyleCnt="12"/>
      <dgm:spPr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4000" b="-44000"/>
          </a:stretch>
        </a:blipFill>
      </dgm:spPr>
    </dgm:pt>
    <dgm:pt modelId="{FCA4AA0B-DF23-4830-9CDF-489EFEC9DDE5}" type="pres">
      <dgm:prSet presAssocID="{4364D124-894C-4444-9EE0-D1CF90675F61}" presName="textRect" presStyleLbl="revTx" presStyleIdx="8" presStyleCnt="1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73B1277-67AE-414F-AB70-437E7B71B6C6}" type="pres">
      <dgm:prSet presAssocID="{626D0061-84E9-4B61-A3AE-4A252B63A917}" presName="sibTrans" presStyleLbl="sibTrans2D1" presStyleIdx="0" presStyleCnt="0"/>
      <dgm:spPr/>
      <dgm:t>
        <a:bodyPr/>
        <a:lstStyle/>
        <a:p>
          <a:endParaRPr lang="el-GR"/>
        </a:p>
      </dgm:t>
    </dgm:pt>
    <dgm:pt modelId="{7A62F135-B194-4376-A55A-45E570F7AB52}" type="pres">
      <dgm:prSet presAssocID="{2828345E-6C99-43EF-97EA-05B167CB167B}" presName="compNode" presStyleCnt="0"/>
      <dgm:spPr/>
    </dgm:pt>
    <dgm:pt modelId="{292E04F3-6028-401C-89A4-A7CB4BABF6D8}" type="pres">
      <dgm:prSet presAssocID="{2828345E-6C99-43EF-97EA-05B167CB167B}" presName="pictRect" presStyleLbl="node1" presStyleIdx="9" presStyleCnt="12"/>
      <dgm:spPr>
        <a:blipFill>
          <a:blip xmlns:r="http://schemas.openxmlformats.org/officeDocument/2006/relationships"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4000" b="-44000"/>
          </a:stretch>
        </a:blipFill>
      </dgm:spPr>
    </dgm:pt>
    <dgm:pt modelId="{BCA5F946-7B0E-4CE8-B769-F20319FB784C}" type="pres">
      <dgm:prSet presAssocID="{2828345E-6C99-43EF-97EA-05B167CB167B}" presName="textRect" presStyleLbl="revTx" presStyleIdx="9" presStyleCnt="1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00EECB7-15EB-4115-895F-41EFFDA76DF3}" type="pres">
      <dgm:prSet presAssocID="{2833356D-CA15-4863-BA9C-14FE7342EE19}" presName="sibTrans" presStyleLbl="sibTrans2D1" presStyleIdx="0" presStyleCnt="0"/>
      <dgm:spPr/>
      <dgm:t>
        <a:bodyPr/>
        <a:lstStyle/>
        <a:p>
          <a:endParaRPr lang="el-GR"/>
        </a:p>
      </dgm:t>
    </dgm:pt>
    <dgm:pt modelId="{91F51D4E-F9B7-4AA4-86A4-C5DD5982CEA5}" type="pres">
      <dgm:prSet presAssocID="{193790F3-B8AC-4C5B-8F62-676C0B62B718}" presName="compNode" presStyleCnt="0"/>
      <dgm:spPr/>
    </dgm:pt>
    <dgm:pt modelId="{BD23C84A-DBC5-4028-B4ED-66FCA7366EBA}" type="pres">
      <dgm:prSet presAssocID="{193790F3-B8AC-4C5B-8F62-676C0B62B718}" presName="pictRect" presStyleLbl="node1" presStyleIdx="10" presStyleCnt="12"/>
      <dgm:spPr>
        <a:blipFill>
          <a:blip xmlns:r="http://schemas.openxmlformats.org/officeDocument/2006/relationships"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04D6511E-A691-4CE8-B7D3-227F5797BB3E}" type="pres">
      <dgm:prSet presAssocID="{193790F3-B8AC-4C5B-8F62-676C0B62B718}" presName="textRect" presStyleLbl="revTx" presStyleIdx="10" presStyleCnt="1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29A22492-1BAE-458A-8F0D-2A53268D4AB1}" type="pres">
      <dgm:prSet presAssocID="{51A52437-96D9-4753-8171-76C1BD3DDDF6}" presName="sibTrans" presStyleLbl="sibTrans2D1" presStyleIdx="0" presStyleCnt="0"/>
      <dgm:spPr/>
      <dgm:t>
        <a:bodyPr/>
        <a:lstStyle/>
        <a:p>
          <a:endParaRPr lang="el-GR"/>
        </a:p>
      </dgm:t>
    </dgm:pt>
    <dgm:pt modelId="{702EC402-16B7-4355-BECB-EBF3E004AD3B}" type="pres">
      <dgm:prSet presAssocID="{E078E206-BC5C-422E-B057-A574EC94C653}" presName="compNode" presStyleCnt="0"/>
      <dgm:spPr/>
    </dgm:pt>
    <dgm:pt modelId="{D3146A65-0544-4891-99AF-CA378F6BF13B}" type="pres">
      <dgm:prSet presAssocID="{E078E206-BC5C-422E-B057-A574EC94C653}" presName="pictRect" presStyleLbl="node1" presStyleIdx="11" presStyleCnt="12"/>
      <dgm:spPr>
        <a:blipFill>
          <a:blip xmlns:r="http://schemas.openxmlformats.org/officeDocument/2006/relationships"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  <dgm:pt modelId="{4525DA62-D6ED-4F41-8BE0-5B73225974B7}" type="pres">
      <dgm:prSet presAssocID="{E078E206-BC5C-422E-B057-A574EC94C653}" presName="textRect" presStyleLbl="revTx" presStyleIdx="11" presStyleCnt="1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DA3DD7FC-3F45-4CE9-88CA-B6E863FF5129}" srcId="{D858EF91-3950-4F04-BEDF-969C67C82DC3}" destId="{00C7675B-6B7D-4D07-9960-9607E7C7B17B}" srcOrd="3" destOrd="0" parTransId="{DBE573A4-ED76-4A21-918D-5395A898F4B1}" sibTransId="{C7143F35-FB25-40A9-824D-A16642507142}"/>
    <dgm:cxn modelId="{47CE7B33-1CDA-41EA-8929-D89C029A6DDD}" type="presOf" srcId="{4F26F8AD-38E6-4F4E-8840-45006386097E}" destId="{644CFD4A-0B74-4451-9E90-5764C679CCDE}" srcOrd="0" destOrd="0" presId="urn:microsoft.com/office/officeart/2005/8/layout/pList1#1"/>
    <dgm:cxn modelId="{A5C82AA6-1933-4EB0-B563-351276215A17}" srcId="{D858EF91-3950-4F04-BEDF-969C67C82DC3}" destId="{D81F1D93-EDB4-4E9C-A224-88590976C19D}" srcOrd="2" destOrd="0" parTransId="{BD555C0F-42CB-407B-A57C-09E9BA189E4C}" sibTransId="{04BEB3E1-AB35-4FDD-924B-D958A1A6A45E}"/>
    <dgm:cxn modelId="{92AF6A95-11D7-4E02-BBE9-E21A28C1F0B5}" type="presOf" srcId="{0110F8EA-AFAC-4C46-B984-3FCB56A9A1BF}" destId="{DE84CD4A-9690-4C28-B5BF-C46E9CDFE4D1}" srcOrd="0" destOrd="0" presId="urn:microsoft.com/office/officeart/2005/8/layout/pList1#1"/>
    <dgm:cxn modelId="{448F594B-F99E-4750-A821-4E2E357BC86A}" type="presOf" srcId="{00C7675B-6B7D-4D07-9960-9607E7C7B17B}" destId="{BE3AC7AE-BABA-4751-A13A-408797ED00B2}" srcOrd="0" destOrd="0" presId="urn:microsoft.com/office/officeart/2005/8/layout/pList1#1"/>
    <dgm:cxn modelId="{B454DC62-B5C0-4CFF-8857-56B7D6F106DE}" srcId="{D858EF91-3950-4F04-BEDF-969C67C82DC3}" destId="{C45D1760-3733-41F2-9E55-B111BD26F90E}" srcOrd="7" destOrd="0" parTransId="{AF001FBC-2F72-4C5A-926C-94A5F31E5311}" sibTransId="{1777635E-9B4B-47C8-B775-4305F678046D}"/>
    <dgm:cxn modelId="{4D516A9E-A648-4595-962B-2F9EEC7CA760}" type="presOf" srcId="{626D0061-84E9-4B61-A3AE-4A252B63A917}" destId="{E73B1277-67AE-414F-AB70-437E7B71B6C6}" srcOrd="0" destOrd="0" presId="urn:microsoft.com/office/officeart/2005/8/layout/pList1#1"/>
    <dgm:cxn modelId="{76822A6D-C98A-499C-9672-8960F75DBD6F}" type="presOf" srcId="{04BEB3E1-AB35-4FDD-924B-D958A1A6A45E}" destId="{1A539F41-B6BA-4976-B8F6-4F1BAC471C99}" srcOrd="0" destOrd="0" presId="urn:microsoft.com/office/officeart/2005/8/layout/pList1#1"/>
    <dgm:cxn modelId="{8C4EA856-D0EE-4671-B878-C3DBB92D9565}" type="presOf" srcId="{2828345E-6C99-43EF-97EA-05B167CB167B}" destId="{BCA5F946-7B0E-4CE8-B769-F20319FB784C}" srcOrd="0" destOrd="0" presId="urn:microsoft.com/office/officeart/2005/8/layout/pList1#1"/>
    <dgm:cxn modelId="{C1777651-D861-47F7-81FD-E81F2B32BF71}" srcId="{D858EF91-3950-4F04-BEDF-969C67C82DC3}" destId="{E078E206-BC5C-422E-B057-A574EC94C653}" srcOrd="11" destOrd="0" parTransId="{93E8B7C9-7659-4AD2-BA83-E84819B607BA}" sibTransId="{D8B777C5-FDC2-4D7D-B602-599E864410DC}"/>
    <dgm:cxn modelId="{07706B05-FE3A-4976-B981-43885DBC5F11}" srcId="{D858EF91-3950-4F04-BEDF-969C67C82DC3}" destId="{2FB7D136-A96C-4F38-8734-8B1806FACC0E}" srcOrd="0" destOrd="0" parTransId="{E708E511-40B2-4226-BDE7-80CB394400E2}" sibTransId="{10A5051B-7098-44E8-ADF2-DFBFAC470410}"/>
    <dgm:cxn modelId="{8DC958E8-A03D-4918-B8E3-1C90A79FCB17}" srcId="{D858EF91-3950-4F04-BEDF-969C67C82DC3}" destId="{4B9A334E-C991-4A4B-8747-3295903D9728}" srcOrd="5" destOrd="0" parTransId="{DE30D78C-63E7-46DC-9160-2272720D3929}" sibTransId="{CCDD2E04-6A7C-4F17-B221-994697D59671}"/>
    <dgm:cxn modelId="{FDEE6785-2F20-4591-9C42-CAFA97147943}" type="presOf" srcId="{4364D124-894C-4444-9EE0-D1CF90675F61}" destId="{FCA4AA0B-DF23-4830-9CDF-489EFEC9DDE5}" srcOrd="0" destOrd="0" presId="urn:microsoft.com/office/officeart/2005/8/layout/pList1#1"/>
    <dgm:cxn modelId="{EC78A15A-0E2D-43E4-8556-CCBFF5012AB2}" srcId="{D858EF91-3950-4F04-BEDF-969C67C82DC3}" destId="{2828345E-6C99-43EF-97EA-05B167CB167B}" srcOrd="9" destOrd="0" parTransId="{95CCC5AE-CAA5-417E-84C2-0E46B79F3270}" sibTransId="{2833356D-CA15-4863-BA9C-14FE7342EE19}"/>
    <dgm:cxn modelId="{94DF8AD7-17F5-4D70-99E2-CB7F2BA98161}" type="presOf" srcId="{0494A1B7-C659-4860-AD2D-3A6E3D5AD95E}" destId="{A6EEA99E-410E-4776-9049-1A0B8635ADF3}" srcOrd="0" destOrd="0" presId="urn:microsoft.com/office/officeart/2005/8/layout/pList1#1"/>
    <dgm:cxn modelId="{3EB8B030-3F65-4936-950E-14C8F16D4699}" type="presOf" srcId="{2833356D-CA15-4863-BA9C-14FE7342EE19}" destId="{100EECB7-15EB-4115-895F-41EFFDA76DF3}" srcOrd="0" destOrd="0" presId="urn:microsoft.com/office/officeart/2005/8/layout/pList1#1"/>
    <dgm:cxn modelId="{141D0C98-D38F-4621-AC28-368C2DEDC897}" type="presOf" srcId="{4B9A334E-C991-4A4B-8747-3295903D9728}" destId="{CF5F2344-EDC6-4616-9CF8-330CAD658A23}" srcOrd="0" destOrd="0" presId="urn:microsoft.com/office/officeart/2005/8/layout/pList1#1"/>
    <dgm:cxn modelId="{933094AB-B961-48DA-A78E-35E2CC54F9D8}" type="presOf" srcId="{CCDD2E04-6A7C-4F17-B221-994697D59671}" destId="{0CFCDEB2-DD02-4324-8537-948FED30D719}" srcOrd="0" destOrd="0" presId="urn:microsoft.com/office/officeart/2005/8/layout/pList1#1"/>
    <dgm:cxn modelId="{B5F1C395-79DE-4E3D-8614-9B41F06A9DA5}" type="presOf" srcId="{B3CA7111-C3D9-4AA8-BBA7-B689F1662D4F}" destId="{B945C4EB-8693-4A37-868B-EFD8E942E1DC}" srcOrd="0" destOrd="0" presId="urn:microsoft.com/office/officeart/2005/8/layout/pList1#1"/>
    <dgm:cxn modelId="{8AD49DE0-994B-4ED8-8F33-F30C03E1E052}" type="presOf" srcId="{C7143F35-FB25-40A9-824D-A16642507142}" destId="{EAB43063-C6EF-4085-AB56-78AE873EB710}" srcOrd="0" destOrd="0" presId="urn:microsoft.com/office/officeart/2005/8/layout/pList1#1"/>
    <dgm:cxn modelId="{42343812-8840-4548-BB58-6AFA8F14A892}" srcId="{D858EF91-3950-4F04-BEDF-969C67C82DC3}" destId="{193790F3-B8AC-4C5B-8F62-676C0B62B718}" srcOrd="10" destOrd="0" parTransId="{5CF5B817-ECF1-4543-A9FC-014CCB1B9CDA}" sibTransId="{51A52437-96D9-4753-8171-76C1BD3DDDF6}"/>
    <dgm:cxn modelId="{98530FC8-CFB1-49B6-9B4B-4A95B28C4B04}" type="presOf" srcId="{03A32B35-156A-48D5-8994-BD44066E69E2}" destId="{5A735EB9-EBCC-4736-B4F0-7932986A2F65}" srcOrd="0" destOrd="0" presId="urn:microsoft.com/office/officeart/2005/8/layout/pList1#1"/>
    <dgm:cxn modelId="{03350A49-BE2B-49FF-B2C4-CDA77A24FCD3}" type="presOf" srcId="{51A52437-96D9-4753-8171-76C1BD3DDDF6}" destId="{29A22492-1BAE-458A-8F0D-2A53268D4AB1}" srcOrd="0" destOrd="0" presId="urn:microsoft.com/office/officeart/2005/8/layout/pList1#1"/>
    <dgm:cxn modelId="{2982489A-7028-4F34-B085-B68E6A370DCD}" type="presOf" srcId="{D858EF91-3950-4F04-BEDF-969C67C82DC3}" destId="{101B2D95-EBF3-4387-8F12-3F6AAA73937E}" srcOrd="0" destOrd="0" presId="urn:microsoft.com/office/officeart/2005/8/layout/pList1#1"/>
    <dgm:cxn modelId="{B6165635-6D56-46E3-AEC1-C3F2BE6D32FE}" type="presOf" srcId="{1597DED8-7F7C-4946-A862-8EA3A94F8950}" destId="{68031CD8-7650-4067-B1C3-DC65618586A6}" srcOrd="0" destOrd="0" presId="urn:microsoft.com/office/officeart/2005/8/layout/pList1#1"/>
    <dgm:cxn modelId="{97C0A1EC-23A6-4183-B7C0-C21CBAA8144B}" type="presOf" srcId="{E078E206-BC5C-422E-B057-A574EC94C653}" destId="{4525DA62-D6ED-4F41-8BE0-5B73225974B7}" srcOrd="0" destOrd="0" presId="urn:microsoft.com/office/officeart/2005/8/layout/pList1#1"/>
    <dgm:cxn modelId="{8489799D-8D86-4FDE-81C6-57EADD040F7F}" srcId="{D858EF91-3950-4F04-BEDF-969C67C82DC3}" destId="{0110F8EA-AFAC-4C46-B984-3FCB56A9A1BF}" srcOrd="1" destOrd="0" parTransId="{29B3D938-4AEA-490E-96A2-779FC9989D38}" sibTransId="{03A32B35-156A-48D5-8994-BD44066E69E2}"/>
    <dgm:cxn modelId="{56CE8868-0F47-44CE-BFF4-3756F28E64EB}" type="presOf" srcId="{C45D1760-3733-41F2-9E55-B111BD26F90E}" destId="{955B3908-9D07-45F3-BF95-8BB7BF9226F2}" srcOrd="0" destOrd="0" presId="urn:microsoft.com/office/officeart/2005/8/layout/pList1#1"/>
    <dgm:cxn modelId="{E9F3608A-03FF-40B5-8888-9EADC913055E}" type="presOf" srcId="{193790F3-B8AC-4C5B-8F62-676C0B62B718}" destId="{04D6511E-A691-4CE8-B7D3-227F5797BB3E}" srcOrd="0" destOrd="0" presId="urn:microsoft.com/office/officeart/2005/8/layout/pList1#1"/>
    <dgm:cxn modelId="{6B27FF5A-40D0-47E2-9CCE-28FCE4D200B5}" type="presOf" srcId="{2FB7D136-A96C-4F38-8734-8B1806FACC0E}" destId="{492122F4-75F2-43B5-8F71-52597164405E}" srcOrd="0" destOrd="0" presId="urn:microsoft.com/office/officeart/2005/8/layout/pList1#1"/>
    <dgm:cxn modelId="{C5EFC1D6-0684-414C-ADD4-40B427DF1BFD}" type="presOf" srcId="{10A5051B-7098-44E8-ADF2-DFBFAC470410}" destId="{1A2E593B-6397-4A9E-ACB2-1D23EC567450}" srcOrd="0" destOrd="0" presId="urn:microsoft.com/office/officeart/2005/8/layout/pList1#1"/>
    <dgm:cxn modelId="{47D086DB-93D1-4A0E-B823-5C7032CE39E5}" type="presOf" srcId="{1777635E-9B4B-47C8-B775-4305F678046D}" destId="{1049D0CC-9DD5-4190-9536-93BC24F36861}" srcOrd="0" destOrd="0" presId="urn:microsoft.com/office/officeart/2005/8/layout/pList1#1"/>
    <dgm:cxn modelId="{3CA288E5-E7F2-4765-AE0C-401C03BE0B2E}" srcId="{D858EF91-3950-4F04-BEDF-969C67C82DC3}" destId="{4364D124-894C-4444-9EE0-D1CF90675F61}" srcOrd="8" destOrd="0" parTransId="{84C95117-8281-4C96-A5DB-5397B3258CB4}" sibTransId="{626D0061-84E9-4B61-A3AE-4A252B63A917}"/>
    <dgm:cxn modelId="{C7A3D44A-5BC8-49B7-88C4-8C2A7DE91648}" srcId="{D858EF91-3950-4F04-BEDF-969C67C82DC3}" destId="{B3CA7111-C3D9-4AA8-BBA7-B689F1662D4F}" srcOrd="6" destOrd="0" parTransId="{58366ED3-B7CA-4BC7-9825-F8C76CFAA591}" sibTransId="{1597DED8-7F7C-4946-A862-8EA3A94F8950}"/>
    <dgm:cxn modelId="{C123AC73-CE48-4040-A658-443284039A3C}" type="presOf" srcId="{D81F1D93-EDB4-4E9C-A224-88590976C19D}" destId="{71487DF9-AB30-4E0B-BC9F-12AC4D183162}" srcOrd="0" destOrd="0" presId="urn:microsoft.com/office/officeart/2005/8/layout/pList1#1"/>
    <dgm:cxn modelId="{B66D86A7-F3CB-4DFA-B7CD-AF07A76E1046}" srcId="{D858EF91-3950-4F04-BEDF-969C67C82DC3}" destId="{4F26F8AD-38E6-4F4E-8840-45006386097E}" srcOrd="4" destOrd="0" parTransId="{6BEE16D9-C04A-4EFB-8E64-008ED64C9579}" sibTransId="{0494A1B7-C659-4860-AD2D-3A6E3D5AD95E}"/>
    <dgm:cxn modelId="{38A359E9-4D9F-41D0-A308-F9F8B80ADCDA}" type="presParOf" srcId="{101B2D95-EBF3-4387-8F12-3F6AAA73937E}" destId="{816239D2-9E28-4C57-A93E-613A7B917C02}" srcOrd="0" destOrd="0" presId="urn:microsoft.com/office/officeart/2005/8/layout/pList1#1"/>
    <dgm:cxn modelId="{DD060337-8B48-4ECD-B83D-A44B5761D520}" type="presParOf" srcId="{816239D2-9E28-4C57-A93E-613A7B917C02}" destId="{5AD52D2F-D92D-43A1-8937-E0F6607CA041}" srcOrd="0" destOrd="0" presId="urn:microsoft.com/office/officeart/2005/8/layout/pList1#1"/>
    <dgm:cxn modelId="{95E0F9F0-DED2-4419-A97C-06B7EF4E11B0}" type="presParOf" srcId="{816239D2-9E28-4C57-A93E-613A7B917C02}" destId="{492122F4-75F2-43B5-8F71-52597164405E}" srcOrd="1" destOrd="0" presId="urn:microsoft.com/office/officeart/2005/8/layout/pList1#1"/>
    <dgm:cxn modelId="{AA76CC1F-9928-4D14-B266-A2C079A1F665}" type="presParOf" srcId="{101B2D95-EBF3-4387-8F12-3F6AAA73937E}" destId="{1A2E593B-6397-4A9E-ACB2-1D23EC567450}" srcOrd="1" destOrd="0" presId="urn:microsoft.com/office/officeart/2005/8/layout/pList1#1"/>
    <dgm:cxn modelId="{ED5C236E-33CF-4A30-BC97-06EAC7D4F19D}" type="presParOf" srcId="{101B2D95-EBF3-4387-8F12-3F6AAA73937E}" destId="{7927C1ED-7C20-42EA-9234-77C2BF954E13}" srcOrd="2" destOrd="0" presId="urn:microsoft.com/office/officeart/2005/8/layout/pList1#1"/>
    <dgm:cxn modelId="{DA371318-09A7-4869-91F0-07936E2A778D}" type="presParOf" srcId="{7927C1ED-7C20-42EA-9234-77C2BF954E13}" destId="{FAD36425-55D7-4219-B6A7-6D403FB605E0}" srcOrd="0" destOrd="0" presId="urn:microsoft.com/office/officeart/2005/8/layout/pList1#1"/>
    <dgm:cxn modelId="{84616970-694C-4A42-9334-6E5E9D7CAE87}" type="presParOf" srcId="{7927C1ED-7C20-42EA-9234-77C2BF954E13}" destId="{DE84CD4A-9690-4C28-B5BF-C46E9CDFE4D1}" srcOrd="1" destOrd="0" presId="urn:microsoft.com/office/officeart/2005/8/layout/pList1#1"/>
    <dgm:cxn modelId="{AABE617E-0671-4698-A4D4-B8BC210DA9BD}" type="presParOf" srcId="{101B2D95-EBF3-4387-8F12-3F6AAA73937E}" destId="{5A735EB9-EBCC-4736-B4F0-7932986A2F65}" srcOrd="3" destOrd="0" presId="urn:microsoft.com/office/officeart/2005/8/layout/pList1#1"/>
    <dgm:cxn modelId="{75BBC29B-4A47-4D31-81BC-045916856524}" type="presParOf" srcId="{101B2D95-EBF3-4387-8F12-3F6AAA73937E}" destId="{67E7DE0C-6411-45F7-9FE1-55F00DEDFE52}" srcOrd="4" destOrd="0" presId="urn:microsoft.com/office/officeart/2005/8/layout/pList1#1"/>
    <dgm:cxn modelId="{88BE8DBF-DD90-4725-969C-50D2A6BD9590}" type="presParOf" srcId="{67E7DE0C-6411-45F7-9FE1-55F00DEDFE52}" destId="{97B6BDF2-E56C-4A1F-B3CD-44E38C1236FF}" srcOrd="0" destOrd="0" presId="urn:microsoft.com/office/officeart/2005/8/layout/pList1#1"/>
    <dgm:cxn modelId="{58169EA5-13BA-4305-A4FD-FFD05E2BE6BF}" type="presParOf" srcId="{67E7DE0C-6411-45F7-9FE1-55F00DEDFE52}" destId="{71487DF9-AB30-4E0B-BC9F-12AC4D183162}" srcOrd="1" destOrd="0" presId="urn:microsoft.com/office/officeart/2005/8/layout/pList1#1"/>
    <dgm:cxn modelId="{C559689C-F8DA-4348-BC59-27565ED621E2}" type="presParOf" srcId="{101B2D95-EBF3-4387-8F12-3F6AAA73937E}" destId="{1A539F41-B6BA-4976-B8F6-4F1BAC471C99}" srcOrd="5" destOrd="0" presId="urn:microsoft.com/office/officeart/2005/8/layout/pList1#1"/>
    <dgm:cxn modelId="{78327BDF-63AD-4F4E-A35A-92EEC3F23452}" type="presParOf" srcId="{101B2D95-EBF3-4387-8F12-3F6AAA73937E}" destId="{C9569C09-7CEF-4516-A7AF-B269E4CFE65C}" srcOrd="6" destOrd="0" presId="urn:microsoft.com/office/officeart/2005/8/layout/pList1#1"/>
    <dgm:cxn modelId="{3C328ADF-1446-444B-88EE-8C83CFD84625}" type="presParOf" srcId="{C9569C09-7CEF-4516-A7AF-B269E4CFE65C}" destId="{8733B1E1-4051-4C0B-A9E2-0729A193081C}" srcOrd="0" destOrd="0" presId="urn:microsoft.com/office/officeart/2005/8/layout/pList1#1"/>
    <dgm:cxn modelId="{2AB5F8E4-A178-4B5D-B009-5C5977020359}" type="presParOf" srcId="{C9569C09-7CEF-4516-A7AF-B269E4CFE65C}" destId="{BE3AC7AE-BABA-4751-A13A-408797ED00B2}" srcOrd="1" destOrd="0" presId="urn:microsoft.com/office/officeart/2005/8/layout/pList1#1"/>
    <dgm:cxn modelId="{3CDCE3A9-2A00-4DCC-99F0-39A59ADE0A18}" type="presParOf" srcId="{101B2D95-EBF3-4387-8F12-3F6AAA73937E}" destId="{EAB43063-C6EF-4085-AB56-78AE873EB710}" srcOrd="7" destOrd="0" presId="urn:microsoft.com/office/officeart/2005/8/layout/pList1#1"/>
    <dgm:cxn modelId="{CEC4A8C7-3202-4023-9CC3-A94EE70C9A93}" type="presParOf" srcId="{101B2D95-EBF3-4387-8F12-3F6AAA73937E}" destId="{1243F66C-3DE9-47DC-B927-5D0EFB8B83EB}" srcOrd="8" destOrd="0" presId="urn:microsoft.com/office/officeart/2005/8/layout/pList1#1"/>
    <dgm:cxn modelId="{DC6F7B64-5103-41FA-A0C1-06E907B7E0DF}" type="presParOf" srcId="{1243F66C-3DE9-47DC-B927-5D0EFB8B83EB}" destId="{7F60CF72-7678-40D9-B5F0-B08DB13A0C62}" srcOrd="0" destOrd="0" presId="urn:microsoft.com/office/officeart/2005/8/layout/pList1#1"/>
    <dgm:cxn modelId="{B3F8FE7E-8584-4A7F-ACEB-648F19586C49}" type="presParOf" srcId="{1243F66C-3DE9-47DC-B927-5D0EFB8B83EB}" destId="{644CFD4A-0B74-4451-9E90-5764C679CCDE}" srcOrd="1" destOrd="0" presId="urn:microsoft.com/office/officeart/2005/8/layout/pList1#1"/>
    <dgm:cxn modelId="{10C74F4D-421F-4A8F-BCA3-E15BFA6D3B24}" type="presParOf" srcId="{101B2D95-EBF3-4387-8F12-3F6AAA73937E}" destId="{A6EEA99E-410E-4776-9049-1A0B8635ADF3}" srcOrd="9" destOrd="0" presId="urn:microsoft.com/office/officeart/2005/8/layout/pList1#1"/>
    <dgm:cxn modelId="{D58A4088-31A0-4669-A339-776C39CC3976}" type="presParOf" srcId="{101B2D95-EBF3-4387-8F12-3F6AAA73937E}" destId="{124F9AEE-B468-43E2-A8A3-FF1AA3EF888E}" srcOrd="10" destOrd="0" presId="urn:microsoft.com/office/officeart/2005/8/layout/pList1#1"/>
    <dgm:cxn modelId="{1FB2AE77-6CB7-4143-9DB7-20953754F898}" type="presParOf" srcId="{124F9AEE-B468-43E2-A8A3-FF1AA3EF888E}" destId="{D63CF9C6-CB7E-4D0D-8E4C-8D9F56245B9E}" srcOrd="0" destOrd="0" presId="urn:microsoft.com/office/officeart/2005/8/layout/pList1#1"/>
    <dgm:cxn modelId="{A3877604-00D7-45E7-8EE5-4095F1DCB48B}" type="presParOf" srcId="{124F9AEE-B468-43E2-A8A3-FF1AA3EF888E}" destId="{CF5F2344-EDC6-4616-9CF8-330CAD658A23}" srcOrd="1" destOrd="0" presId="urn:microsoft.com/office/officeart/2005/8/layout/pList1#1"/>
    <dgm:cxn modelId="{A8F5C4A2-B077-4CB8-89EB-6FDD395C810D}" type="presParOf" srcId="{101B2D95-EBF3-4387-8F12-3F6AAA73937E}" destId="{0CFCDEB2-DD02-4324-8537-948FED30D719}" srcOrd="11" destOrd="0" presId="urn:microsoft.com/office/officeart/2005/8/layout/pList1#1"/>
    <dgm:cxn modelId="{82189E4A-6B2E-42FD-B3C4-2E67E8EFF331}" type="presParOf" srcId="{101B2D95-EBF3-4387-8F12-3F6AAA73937E}" destId="{370DA6C2-A9FB-4F19-940B-3EF92C395E8C}" srcOrd="12" destOrd="0" presId="urn:microsoft.com/office/officeart/2005/8/layout/pList1#1"/>
    <dgm:cxn modelId="{E9CBE706-687C-43F2-A717-A426536C014A}" type="presParOf" srcId="{370DA6C2-A9FB-4F19-940B-3EF92C395E8C}" destId="{3D440472-13C1-4FB8-B557-FB6BA994CFBC}" srcOrd="0" destOrd="0" presId="urn:microsoft.com/office/officeart/2005/8/layout/pList1#1"/>
    <dgm:cxn modelId="{FE96B311-CD0A-47AC-B34D-E2662E356F20}" type="presParOf" srcId="{370DA6C2-A9FB-4F19-940B-3EF92C395E8C}" destId="{B945C4EB-8693-4A37-868B-EFD8E942E1DC}" srcOrd="1" destOrd="0" presId="urn:microsoft.com/office/officeart/2005/8/layout/pList1#1"/>
    <dgm:cxn modelId="{0A937E0F-8F08-40D9-97C9-563F0955C4BD}" type="presParOf" srcId="{101B2D95-EBF3-4387-8F12-3F6AAA73937E}" destId="{68031CD8-7650-4067-B1C3-DC65618586A6}" srcOrd="13" destOrd="0" presId="urn:microsoft.com/office/officeart/2005/8/layout/pList1#1"/>
    <dgm:cxn modelId="{45036A8D-3002-4910-9A12-AFB427E8C943}" type="presParOf" srcId="{101B2D95-EBF3-4387-8F12-3F6AAA73937E}" destId="{DD06457A-C3AD-470C-9F72-DE1791B151E8}" srcOrd="14" destOrd="0" presId="urn:microsoft.com/office/officeart/2005/8/layout/pList1#1"/>
    <dgm:cxn modelId="{CC960A69-52C6-4936-9ECF-B9542C4B0C22}" type="presParOf" srcId="{DD06457A-C3AD-470C-9F72-DE1791B151E8}" destId="{F254A906-FABF-49FF-AA0A-46052C41BC93}" srcOrd="0" destOrd="0" presId="urn:microsoft.com/office/officeart/2005/8/layout/pList1#1"/>
    <dgm:cxn modelId="{70452079-7F61-48BA-982A-5471F2F87194}" type="presParOf" srcId="{DD06457A-C3AD-470C-9F72-DE1791B151E8}" destId="{955B3908-9D07-45F3-BF95-8BB7BF9226F2}" srcOrd="1" destOrd="0" presId="urn:microsoft.com/office/officeart/2005/8/layout/pList1#1"/>
    <dgm:cxn modelId="{FB47992C-1D00-4585-BCC8-F1DF1128D250}" type="presParOf" srcId="{101B2D95-EBF3-4387-8F12-3F6AAA73937E}" destId="{1049D0CC-9DD5-4190-9536-93BC24F36861}" srcOrd="15" destOrd="0" presId="urn:microsoft.com/office/officeart/2005/8/layout/pList1#1"/>
    <dgm:cxn modelId="{09F366CB-B914-4273-8A15-61D7DFF0E00C}" type="presParOf" srcId="{101B2D95-EBF3-4387-8F12-3F6AAA73937E}" destId="{0ADBA923-9696-40EE-9E8F-FE8C49FADDE7}" srcOrd="16" destOrd="0" presId="urn:microsoft.com/office/officeart/2005/8/layout/pList1#1"/>
    <dgm:cxn modelId="{81936DB9-AA6C-48F8-A031-2020E94554DF}" type="presParOf" srcId="{0ADBA923-9696-40EE-9E8F-FE8C49FADDE7}" destId="{2042B153-4312-4EDF-8A44-5286F27A1E58}" srcOrd="0" destOrd="0" presId="urn:microsoft.com/office/officeart/2005/8/layout/pList1#1"/>
    <dgm:cxn modelId="{C31E81D2-5431-44B5-BBBB-1542C72BBB01}" type="presParOf" srcId="{0ADBA923-9696-40EE-9E8F-FE8C49FADDE7}" destId="{FCA4AA0B-DF23-4830-9CDF-489EFEC9DDE5}" srcOrd="1" destOrd="0" presId="urn:microsoft.com/office/officeart/2005/8/layout/pList1#1"/>
    <dgm:cxn modelId="{BC325921-EB08-47A9-BF70-E6821CBF951D}" type="presParOf" srcId="{101B2D95-EBF3-4387-8F12-3F6AAA73937E}" destId="{E73B1277-67AE-414F-AB70-437E7B71B6C6}" srcOrd="17" destOrd="0" presId="urn:microsoft.com/office/officeart/2005/8/layout/pList1#1"/>
    <dgm:cxn modelId="{07B8B460-FAE9-40D0-BB7D-70A8BBFAB4E1}" type="presParOf" srcId="{101B2D95-EBF3-4387-8F12-3F6AAA73937E}" destId="{7A62F135-B194-4376-A55A-45E570F7AB52}" srcOrd="18" destOrd="0" presId="urn:microsoft.com/office/officeart/2005/8/layout/pList1#1"/>
    <dgm:cxn modelId="{F570FC1F-3A63-4362-89B6-A8AA1C55B9FC}" type="presParOf" srcId="{7A62F135-B194-4376-A55A-45E570F7AB52}" destId="{292E04F3-6028-401C-89A4-A7CB4BABF6D8}" srcOrd="0" destOrd="0" presId="urn:microsoft.com/office/officeart/2005/8/layout/pList1#1"/>
    <dgm:cxn modelId="{DCC55276-2575-46B5-8488-C0A97A584DC3}" type="presParOf" srcId="{7A62F135-B194-4376-A55A-45E570F7AB52}" destId="{BCA5F946-7B0E-4CE8-B769-F20319FB784C}" srcOrd="1" destOrd="0" presId="urn:microsoft.com/office/officeart/2005/8/layout/pList1#1"/>
    <dgm:cxn modelId="{A04832BF-124A-427D-850E-EC010CF31205}" type="presParOf" srcId="{101B2D95-EBF3-4387-8F12-3F6AAA73937E}" destId="{100EECB7-15EB-4115-895F-41EFFDA76DF3}" srcOrd="19" destOrd="0" presId="urn:microsoft.com/office/officeart/2005/8/layout/pList1#1"/>
    <dgm:cxn modelId="{BF37B38D-5DAC-4F6B-A926-6EFA8346889A}" type="presParOf" srcId="{101B2D95-EBF3-4387-8F12-3F6AAA73937E}" destId="{91F51D4E-F9B7-4AA4-86A4-C5DD5982CEA5}" srcOrd="20" destOrd="0" presId="urn:microsoft.com/office/officeart/2005/8/layout/pList1#1"/>
    <dgm:cxn modelId="{9FB0997F-9E90-4EF0-8168-EAA790537021}" type="presParOf" srcId="{91F51D4E-F9B7-4AA4-86A4-C5DD5982CEA5}" destId="{BD23C84A-DBC5-4028-B4ED-66FCA7366EBA}" srcOrd="0" destOrd="0" presId="urn:microsoft.com/office/officeart/2005/8/layout/pList1#1"/>
    <dgm:cxn modelId="{76F2B345-31E2-4F34-8A99-3A94AAC3363E}" type="presParOf" srcId="{91F51D4E-F9B7-4AA4-86A4-C5DD5982CEA5}" destId="{04D6511E-A691-4CE8-B7D3-227F5797BB3E}" srcOrd="1" destOrd="0" presId="urn:microsoft.com/office/officeart/2005/8/layout/pList1#1"/>
    <dgm:cxn modelId="{E99654AE-78A7-418F-A671-BF1455A1D164}" type="presParOf" srcId="{101B2D95-EBF3-4387-8F12-3F6AAA73937E}" destId="{29A22492-1BAE-458A-8F0D-2A53268D4AB1}" srcOrd="21" destOrd="0" presId="urn:microsoft.com/office/officeart/2005/8/layout/pList1#1"/>
    <dgm:cxn modelId="{5321DA79-B409-4DE5-B6E8-B4BB7968BDDA}" type="presParOf" srcId="{101B2D95-EBF3-4387-8F12-3F6AAA73937E}" destId="{702EC402-16B7-4355-BECB-EBF3E004AD3B}" srcOrd="22" destOrd="0" presId="urn:microsoft.com/office/officeart/2005/8/layout/pList1#1"/>
    <dgm:cxn modelId="{478A37CC-171D-4529-A306-A7F02BE3ED94}" type="presParOf" srcId="{702EC402-16B7-4355-BECB-EBF3E004AD3B}" destId="{D3146A65-0544-4891-99AF-CA378F6BF13B}" srcOrd="0" destOrd="0" presId="urn:microsoft.com/office/officeart/2005/8/layout/pList1#1"/>
    <dgm:cxn modelId="{560B04F6-C714-421B-B5F6-5C47D388B539}" type="presParOf" srcId="{702EC402-16B7-4355-BECB-EBF3E004AD3B}" destId="{4525DA62-D6ED-4F41-8BE0-5B73225974B7}" srcOrd="1" destOrd="0" presId="urn:microsoft.com/office/officeart/2005/8/layout/pList1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#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off" val="ctr"/>
          <dgm:param type="contDir" val="sameDir"/>
          <dgm:param type="grDir" val="tL"/>
          <dgm:param type="flowDir" val="row"/>
          <dgm:param type="horzAlign" val="ctr"/>
          <dgm:param type="vertAlign" val="mid"/>
        </dgm:alg>
      </dgm:if>
      <dgm:else name="Name3">
        <dgm:alg type="snake">
          <dgm:param type="off" val="ctr"/>
          <dgm:param type="contDir" val="sameDir"/>
          <dgm:param type="grDir" val="tR"/>
          <dgm:param type="flowDir" val="row"/>
          <dgm:param type="horzAlign" val="ctr"/>
          <dgm:param type="vertAlign" val="mid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84CF2-26A2-407F-AC22-63103A8CFB4E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561AB6-ED34-4DCC-A2C8-CD6A0FE81BD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85350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47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457" indent="0" algn="ctr">
              <a:buNone/>
              <a:defRPr/>
            </a:lvl2pPr>
            <a:lvl3pPr marL="642915" indent="0" algn="ctr">
              <a:buNone/>
              <a:defRPr/>
            </a:lvl3pPr>
            <a:lvl4pPr marL="964372" indent="0" algn="ctr">
              <a:buNone/>
              <a:defRPr/>
            </a:lvl4pPr>
            <a:lvl5pPr marL="1285829" indent="0" algn="ctr">
              <a:buNone/>
              <a:defRPr/>
            </a:lvl5pPr>
            <a:lvl6pPr marL="1607287" indent="0" algn="ctr">
              <a:buNone/>
              <a:defRPr/>
            </a:lvl6pPr>
            <a:lvl7pPr marL="1928744" indent="0" algn="ctr">
              <a:buNone/>
              <a:defRPr/>
            </a:lvl7pPr>
            <a:lvl8pPr marL="2250201" indent="0" algn="ctr">
              <a:buNone/>
              <a:defRPr/>
            </a:lvl8pPr>
            <a:lvl9pPr marL="2571659" indent="0" algn="ctr">
              <a:buNone/>
              <a:defRPr/>
            </a:lvl9pPr>
          </a:lstStyle>
          <a:p>
            <a:r>
              <a:rPr lang="ga-IE"/>
              <a:t>Click to edit Master subtitle style</a:t>
            </a:r>
            <a:endParaRPr lang="en-US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dirty="0">
                <a:solidFill>
                  <a:srgbClr val="2E3333"/>
                </a:solidFill>
              </a:rPr>
              <a:t> /  </a:t>
            </a:r>
            <a:r>
              <a:rPr lang="en-US" dirty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</a:p>
        </p:txBody>
      </p:sp>
    </p:spTree>
    <p:extLst>
      <p:ext uri="{BB962C8B-B14F-4D97-AF65-F5344CB8AC3E}">
        <p14:creationId xmlns:p14="http://schemas.microsoft.com/office/powerpoint/2010/main" val="213747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89804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2600179"/>
            <a:ext cx="7772176" cy="1361777"/>
          </a:xfrm>
        </p:spPr>
        <p:txBody>
          <a:bodyPr/>
          <a:lstStyle>
            <a:lvl1pPr algn="l">
              <a:defRPr sz="2800" b="1" cap="all"/>
            </a:lvl1pPr>
          </a:lstStyle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1099991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1457" indent="0">
              <a:buNone/>
              <a:defRPr sz="1300"/>
            </a:lvl2pPr>
            <a:lvl3pPr marL="642915" indent="0">
              <a:buNone/>
              <a:defRPr sz="1100"/>
            </a:lvl3pPr>
            <a:lvl4pPr marL="964372" indent="0">
              <a:buNone/>
              <a:defRPr sz="1000"/>
            </a:lvl4pPr>
            <a:lvl5pPr marL="1285829" indent="0">
              <a:buNone/>
              <a:defRPr sz="1000"/>
            </a:lvl5pPr>
            <a:lvl6pPr marL="1607287" indent="0">
              <a:buNone/>
              <a:defRPr sz="1000"/>
            </a:lvl6pPr>
            <a:lvl7pPr marL="1928744" indent="0">
              <a:buNone/>
              <a:defRPr sz="1000"/>
            </a:lvl7pPr>
            <a:lvl8pPr marL="2250201" indent="0">
              <a:buNone/>
              <a:defRPr sz="1000"/>
            </a:lvl8pPr>
            <a:lvl9pPr marL="2571659" indent="0">
              <a:buNone/>
              <a:defRPr sz="1000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16341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711" y="2375297"/>
            <a:ext cx="3902273" cy="1857375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141" y="2375297"/>
            <a:ext cx="3902273" cy="1857375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84279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2246177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885765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2267025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906613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82173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1138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>
                <a:solidFill>
                  <a:srgbClr val="46473E"/>
                </a:solidFill>
              </a:rPr>
              <a:t> / </a:t>
            </a:r>
            <a:r>
              <a:rPr lang="en-US" b="1">
                <a:solidFill>
                  <a:srgbClr val="46473E"/>
                </a:solidFill>
                <a:latin typeface="Helvetica Neue"/>
                <a:cs typeface="Helvetica Neue"/>
              </a:rPr>
              <a:t>storyful.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53900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3473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2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47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8384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35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35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1457" indent="0">
              <a:buNone/>
              <a:defRPr sz="2000"/>
            </a:lvl2pPr>
            <a:lvl3pPr marL="642915" indent="0">
              <a:buNone/>
              <a:defRPr sz="1700"/>
            </a:lvl3pPr>
            <a:lvl4pPr marL="964372" indent="0">
              <a:buNone/>
              <a:defRPr sz="1400"/>
            </a:lvl4pPr>
            <a:lvl5pPr marL="1285829" indent="0">
              <a:buNone/>
              <a:defRPr sz="1400"/>
            </a:lvl5pPr>
            <a:lvl6pPr marL="1607287" indent="0">
              <a:buNone/>
              <a:defRPr sz="1400"/>
            </a:lvl6pPr>
            <a:lvl7pPr marL="1928744" indent="0">
              <a:buNone/>
              <a:defRPr sz="1400"/>
            </a:lvl7pPr>
            <a:lvl8pPr marL="2250201" indent="0">
              <a:buNone/>
              <a:defRPr sz="1400"/>
            </a:lvl8pPr>
            <a:lvl9pPr marL="2571659" indent="0">
              <a:buNone/>
              <a:defRPr sz="1400"/>
            </a:lvl9pPr>
          </a:lstStyle>
          <a:p>
            <a:pPr lvl="0"/>
            <a:r>
              <a:rPr lang="ga-IE" noProof="0">
                <a:sym typeface="Ubuntu Light" charset="0"/>
              </a:rPr>
              <a:t>Drag picture to placeholder or click icon to add</a:t>
            </a:r>
            <a:endParaRPr lang="en-US" noProof="0">
              <a:sym typeface="Ubuntu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35" y="5367859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689787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0C1-0501-4F33-B92C-559CF21511C6}" type="datetimeFigureOut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16/7/2025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AF9C-49D7-4FD7-B8CA-7EC38F49A26D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9707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0C1-0501-4F33-B92C-559CF21511C6}" type="datetimeFigureOut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16/7/2025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AF9C-49D7-4FD7-B8CA-7EC38F49A26D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808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dirty="0">
                <a:solidFill>
                  <a:srgbClr val="2E3333"/>
                </a:solidFill>
              </a:rPr>
              <a:t> /  </a:t>
            </a:r>
            <a:r>
              <a:rPr lang="en-US" dirty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</a:p>
        </p:txBody>
      </p:sp>
    </p:spTree>
    <p:extLst>
      <p:ext uri="{BB962C8B-B14F-4D97-AF65-F5344CB8AC3E}">
        <p14:creationId xmlns:p14="http://schemas.microsoft.com/office/powerpoint/2010/main" val="306037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0C1-0501-4F33-B92C-559CF21511C6}" type="datetimeFigureOut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16/7/2025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AF9C-49D7-4FD7-B8CA-7EC38F49A26D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3915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0C1-0501-4F33-B92C-559CF21511C6}" type="datetimeFigureOut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16/7/2025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AF9C-49D7-4FD7-B8CA-7EC38F49A26D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2759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0C1-0501-4F33-B92C-559CF21511C6}" type="datetimeFigureOut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16/7/2025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AF9C-49D7-4FD7-B8CA-7EC38F49A26D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9409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0C1-0501-4F33-B92C-559CF21511C6}" type="datetimeFigureOut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16/7/2025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AF9C-49D7-4FD7-B8CA-7EC38F49A26D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6236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0C1-0501-4F33-B92C-559CF21511C6}" type="datetimeFigureOut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16/7/2025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AF9C-49D7-4FD7-B8CA-7EC38F49A26D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0455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0C1-0501-4F33-B92C-559CF21511C6}" type="datetimeFigureOut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16/7/2025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AF9C-49D7-4FD7-B8CA-7EC38F49A26D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4260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0C1-0501-4F33-B92C-559CF21511C6}" type="datetimeFigureOut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16/7/2025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AF9C-49D7-4FD7-B8CA-7EC38F49A26D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1745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0C1-0501-4F33-B92C-559CF21511C6}" type="datetimeFigureOut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16/7/2025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AF9C-49D7-4FD7-B8CA-7EC38F49A26D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0210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50C1-0501-4F33-B92C-559CF21511C6}" type="datetimeFigureOut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16/7/2025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AF9C-49D7-4FD7-B8CA-7EC38F49A26D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357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711" y="1741289"/>
            <a:ext cx="3902273" cy="4464844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141" y="1741289"/>
            <a:ext cx="3902273" cy="4464844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dirty="0">
                <a:solidFill>
                  <a:srgbClr val="2E3333"/>
                </a:solidFill>
              </a:rPr>
              <a:t> /  </a:t>
            </a:r>
            <a:r>
              <a:rPr lang="en-US" dirty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</a:p>
        </p:txBody>
      </p:sp>
    </p:spTree>
    <p:extLst>
      <p:ext uri="{BB962C8B-B14F-4D97-AF65-F5344CB8AC3E}">
        <p14:creationId xmlns:p14="http://schemas.microsoft.com/office/powerpoint/2010/main" val="125100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dirty="0">
                <a:solidFill>
                  <a:srgbClr val="2E3333"/>
                </a:solidFill>
              </a:rPr>
              <a:t> /  </a:t>
            </a:r>
            <a:r>
              <a:rPr lang="en-US" dirty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</a:p>
        </p:txBody>
      </p:sp>
    </p:spTree>
    <p:extLst>
      <p:ext uri="{BB962C8B-B14F-4D97-AF65-F5344CB8AC3E}">
        <p14:creationId xmlns:p14="http://schemas.microsoft.com/office/powerpoint/2010/main" val="216082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dirty="0">
                <a:solidFill>
                  <a:srgbClr val="2E3333"/>
                </a:solidFill>
              </a:rPr>
              <a:t> /  </a:t>
            </a:r>
            <a:r>
              <a:rPr lang="en-US" dirty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</a:p>
        </p:txBody>
      </p:sp>
    </p:spTree>
    <p:extLst>
      <p:ext uri="{BB962C8B-B14F-4D97-AF65-F5344CB8AC3E}">
        <p14:creationId xmlns:p14="http://schemas.microsoft.com/office/powerpoint/2010/main" val="351594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dirty="0">
                <a:solidFill>
                  <a:srgbClr val="2E3333"/>
                </a:solidFill>
              </a:rPr>
              <a:t> /  </a:t>
            </a:r>
            <a:r>
              <a:rPr lang="en-US" dirty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</a:p>
        </p:txBody>
      </p:sp>
    </p:spTree>
    <p:extLst>
      <p:ext uri="{BB962C8B-B14F-4D97-AF65-F5344CB8AC3E}">
        <p14:creationId xmlns:p14="http://schemas.microsoft.com/office/powerpoint/2010/main" val="29944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3473"/>
            <a:ext cx="3008189" cy="826519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ga-IE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1910081"/>
            <a:ext cx="5111130" cy="421568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47" y="1910081"/>
            <a:ext cx="3008189" cy="4215684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dirty="0">
                <a:solidFill>
                  <a:srgbClr val="2E3333"/>
                </a:solidFill>
              </a:rPr>
              <a:t> /  </a:t>
            </a:r>
            <a:r>
              <a:rPr lang="en-US" dirty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</a:p>
        </p:txBody>
      </p:sp>
    </p:spTree>
    <p:extLst>
      <p:ext uri="{BB962C8B-B14F-4D97-AF65-F5344CB8AC3E}">
        <p14:creationId xmlns:p14="http://schemas.microsoft.com/office/powerpoint/2010/main" val="1175759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78F6C85-62F1-2E45-BAF4-9247EEFC730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6917" y="221921"/>
            <a:ext cx="8791061" cy="6436217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200"/>
            </a:lvl1pPr>
            <a:lvl2pPr marL="321457" indent="0">
              <a:buNone/>
              <a:defRPr sz="2000"/>
            </a:lvl2pPr>
            <a:lvl3pPr marL="642915" indent="0">
              <a:buNone/>
              <a:defRPr sz="1700"/>
            </a:lvl3pPr>
            <a:lvl4pPr marL="964372" indent="0">
              <a:buNone/>
              <a:defRPr sz="1400"/>
            </a:lvl4pPr>
            <a:lvl5pPr marL="1285829" indent="0">
              <a:buNone/>
              <a:defRPr sz="1400"/>
            </a:lvl5pPr>
            <a:lvl6pPr marL="1607287" indent="0">
              <a:buNone/>
              <a:defRPr sz="1400"/>
            </a:lvl6pPr>
            <a:lvl7pPr marL="1928744" indent="0">
              <a:buNone/>
              <a:defRPr sz="1400"/>
            </a:lvl7pPr>
            <a:lvl8pPr marL="2250201" indent="0">
              <a:buNone/>
              <a:defRPr sz="1400"/>
            </a:lvl8pPr>
            <a:lvl9pPr marL="2571659" indent="0">
              <a:buNone/>
              <a:defRPr sz="1400"/>
            </a:lvl9pPr>
          </a:lstStyle>
          <a:p>
            <a:pPr lvl="0"/>
            <a:r>
              <a:rPr lang="ga-IE" noProof="0">
                <a:sym typeface="Ubuntu" charset="0"/>
              </a:rPr>
              <a:t>Drag picture to placeholder or click icon to add</a:t>
            </a:r>
            <a:endParaRPr lang="en-US" noProof="0">
              <a:sym typeface="Ubuntu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743" y="5084341"/>
            <a:ext cx="6875132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ga-IE" dirty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0743" y="5757637"/>
            <a:ext cx="6891759" cy="616450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158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1150622"/>
            <a:ext cx="7773293" cy="1470049"/>
          </a:xfrm>
        </p:spPr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4703" y="2973325"/>
            <a:ext cx="6400354" cy="1752451"/>
          </a:xfrm>
        </p:spPr>
        <p:txBody>
          <a:bodyPr/>
          <a:lstStyle>
            <a:lvl1pPr marL="0" indent="0" algn="l">
              <a:buNone/>
              <a:defRPr/>
            </a:lvl1pPr>
            <a:lvl2pPr marL="321457" indent="0" algn="ctr">
              <a:buNone/>
              <a:defRPr/>
            </a:lvl2pPr>
            <a:lvl3pPr marL="642915" indent="0" algn="ctr">
              <a:buNone/>
              <a:defRPr/>
            </a:lvl3pPr>
            <a:lvl4pPr marL="964372" indent="0" algn="ctr">
              <a:buNone/>
              <a:defRPr/>
            </a:lvl4pPr>
            <a:lvl5pPr marL="1285829" indent="0" algn="ctr">
              <a:buNone/>
              <a:defRPr/>
            </a:lvl5pPr>
            <a:lvl6pPr marL="1607287" indent="0" algn="ctr">
              <a:buNone/>
              <a:defRPr/>
            </a:lvl6pPr>
            <a:lvl7pPr marL="1928744" indent="0" algn="ctr">
              <a:buNone/>
              <a:defRPr/>
            </a:lvl7pPr>
            <a:lvl8pPr marL="2250201" indent="0" algn="ctr">
              <a:buNone/>
              <a:defRPr/>
            </a:lvl8pPr>
            <a:lvl9pPr marL="2571659" indent="0" algn="ctr">
              <a:buNone/>
              <a:defRPr/>
            </a:lvl9pPr>
          </a:lstStyle>
          <a:p>
            <a:r>
              <a:rPr lang="ga-IE"/>
              <a:t>Click to edit Master subtitle style</a:t>
            </a:r>
            <a:endParaRPr lang="en-US" dirty="0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61053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4513" y="1741488"/>
            <a:ext cx="7912100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>
                <a:sym typeface="Ubuntu" charset="0"/>
              </a:rPr>
              <a:t>Click to edit Master text styles</a:t>
            </a:r>
          </a:p>
          <a:p>
            <a:pPr lvl="1"/>
            <a:r>
              <a:rPr lang="ga-IE">
                <a:sym typeface="Ubuntu" charset="0"/>
              </a:rPr>
              <a:t>Second level</a:t>
            </a:r>
          </a:p>
          <a:p>
            <a:pPr lvl="2"/>
            <a:r>
              <a:rPr lang="ga-IE">
                <a:sym typeface="Ubuntu" charset="0"/>
              </a:rPr>
              <a:t>Third level</a:t>
            </a:r>
          </a:p>
          <a:p>
            <a:pPr lvl="3"/>
            <a:r>
              <a:rPr lang="ga-IE">
                <a:sym typeface="Ubuntu" charset="0"/>
              </a:rPr>
              <a:t>Fourth level</a:t>
            </a:r>
          </a:p>
          <a:p>
            <a:pPr lvl="4"/>
            <a:r>
              <a:rPr lang="ga-IE">
                <a:sym typeface="Ubuntu" charset="0"/>
              </a:rPr>
              <a:t>Fifth level</a:t>
            </a:r>
            <a:endParaRPr lang="en-US" dirty="0">
              <a:sym typeface="Ubuntu Light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44513" y="366713"/>
            <a:ext cx="7051823" cy="104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ga-IE">
                <a:sym typeface="Ubuntu Light" charset="0"/>
              </a:rPr>
              <a:t>Click to edit Master title style</a:t>
            </a:r>
            <a:endParaRPr lang="en-US" dirty="0">
              <a:sym typeface="Ubuntu Light" charset="0"/>
            </a:endParaRPr>
          </a:p>
        </p:txBody>
      </p:sp>
      <p:sp>
        <p:nvSpPr>
          <p:cNvPr id="2052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554038" y="6470814"/>
            <a:ext cx="3498781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none" lIns="64291" tIns="32146" rIns="64291" bIns="32146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chemeClr val="tx1"/>
                </a:solidFill>
                <a:latin typeface="Ubuntu" charset="0"/>
                <a:ea typeface="MS PGothic" charset="0"/>
                <a:cs typeface="MS PGothic" charset="0"/>
                <a:sym typeface="Ubuntu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defTabSz="457200"/>
            <a:fld id="{F4B88F72-1EA4-FE40-A5CA-BD0111E6622B}" type="slidenum">
              <a:rPr lang="en-US" smtClean="0">
                <a:solidFill>
                  <a:srgbClr val="000000"/>
                </a:solidFill>
              </a:rPr>
              <a:pPr defTabSz="457200"/>
              <a:t>‹#›</a:t>
            </a:fld>
            <a:r>
              <a:rPr lang="en-US" dirty="0">
                <a:solidFill>
                  <a:srgbClr val="2E3333"/>
                </a:solidFill>
              </a:rPr>
              <a:t> /  </a:t>
            </a:r>
            <a:r>
              <a:rPr lang="en-US" dirty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</a:p>
        </p:txBody>
      </p:sp>
    </p:spTree>
    <p:extLst>
      <p:ext uri="{BB962C8B-B14F-4D97-AF65-F5344CB8AC3E}">
        <p14:creationId xmlns:p14="http://schemas.microsoft.com/office/powerpoint/2010/main" val="3319235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hf hdr="0" ftr="0" dt="0"/>
  <p:txStyles>
    <p:titleStyle>
      <a:lvl1pPr algn="l" rtl="0" eaLnBrk="1" fontAlgn="base" hangingPunct="1">
        <a:lnSpc>
          <a:spcPts val="3600"/>
        </a:lnSpc>
        <a:spcBef>
          <a:spcPct val="0"/>
        </a:spcBef>
        <a:spcAft>
          <a:spcPct val="0"/>
        </a:spcAft>
        <a:defRPr sz="3600" spc="-100">
          <a:solidFill>
            <a:schemeClr val="tx1"/>
          </a:solidFill>
          <a:latin typeface="+mj-lt"/>
          <a:ea typeface="+mj-ea"/>
          <a:cs typeface="+mj-cs"/>
          <a:sym typeface="Ubuntu 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5pPr>
      <a:lvl6pPr marL="321457"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6pPr>
      <a:lvl7pPr marL="642915"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7pPr>
      <a:lvl8pPr marL="964372"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8pPr>
      <a:lvl9pPr marL="1285829"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9pPr>
    </p:titleStyle>
    <p:bodyStyle>
      <a:lvl1pPr marL="239713" indent="-239713" algn="l" rtl="0" eaLnBrk="1" fontAlgn="base" hangingPunct="1">
        <a:lnSpc>
          <a:spcPct val="110000"/>
        </a:lnSpc>
        <a:spcBef>
          <a:spcPts val="85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Ubuntu" charset="0"/>
        </a:defRPr>
      </a:lvl1pPr>
      <a:lvl2pPr marL="284163" indent="-284163" algn="l" rtl="0" eaLnBrk="1" fontAlgn="base" hangingPunct="1">
        <a:lnSpc>
          <a:spcPct val="110000"/>
        </a:lnSpc>
        <a:spcBef>
          <a:spcPts val="850"/>
        </a:spcBef>
        <a:spcAft>
          <a:spcPct val="0"/>
        </a:spcAft>
        <a:buClr>
          <a:srgbClr val="FF0000"/>
        </a:buClr>
        <a:buSzPct val="80000"/>
        <a:buFont typeface="Ubuntu Light" charset="0"/>
        <a:buChar char="‣"/>
        <a:defRPr sz="25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2pPr>
      <a:lvl3pPr marL="534988" indent="-284163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FF0000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3pPr>
      <a:lvl4pPr marL="534988" indent="-284163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FF0000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4pPr>
      <a:lvl5pPr marL="534988" indent="-284163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FF0000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5pPr>
      <a:lvl6pPr marL="857220" indent="-285740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4F5146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6pPr>
      <a:lvl7pPr marL="1178677" indent="-285740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4F5146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7pPr>
      <a:lvl8pPr marL="1500134" indent="-285740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4F5146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8pPr>
      <a:lvl9pPr marL="1821591" indent="-285740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4F5146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9pPr>
    </p:bodyStyle>
    <p:otherStyle>
      <a:defPPr>
        <a:defRPr lang="en-US"/>
      </a:defPPr>
      <a:lvl1pPr marL="0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4513" y="2374900"/>
            <a:ext cx="791210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>
                <a:sym typeface="Ubuntu Light" charset="0"/>
              </a:rPr>
              <a:t>Click to edit Master text styles</a:t>
            </a:r>
          </a:p>
          <a:p>
            <a:pPr lvl="1"/>
            <a:r>
              <a:rPr lang="ga-IE">
                <a:sym typeface="Ubuntu Light" charset="0"/>
              </a:rPr>
              <a:t>Second level</a:t>
            </a:r>
          </a:p>
          <a:p>
            <a:pPr lvl="2"/>
            <a:r>
              <a:rPr lang="ga-IE">
                <a:sym typeface="Ubuntu Light" charset="0"/>
              </a:rPr>
              <a:t>Third level</a:t>
            </a:r>
          </a:p>
          <a:p>
            <a:pPr lvl="3"/>
            <a:r>
              <a:rPr lang="ga-IE">
                <a:sym typeface="Ubuntu Light" charset="0"/>
              </a:rPr>
              <a:t>Fourth level</a:t>
            </a:r>
          </a:p>
          <a:p>
            <a:pPr lvl="4"/>
            <a:r>
              <a:rPr lang="ga-IE">
                <a:sym typeface="Ubuntu Light" charset="0"/>
              </a:rPr>
              <a:t>Fifth level</a:t>
            </a:r>
            <a:endParaRPr lang="en-US" dirty="0">
              <a:sym typeface="Ubuntu Light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44513" y="482600"/>
            <a:ext cx="7902575" cy="119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>
                <a:sym typeface="Ubuntu Light" charset="0"/>
              </a:rPr>
              <a:t>Click to edit Master title style</a:t>
            </a:r>
            <a:endParaRPr lang="en-US" dirty="0">
              <a:sym typeface="Ubuntu Light" charset="0"/>
            </a:endParaRPr>
          </a:p>
        </p:txBody>
      </p:sp>
      <p:sp>
        <p:nvSpPr>
          <p:cNvPr id="1028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554037" y="6446156"/>
            <a:ext cx="3630637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none" lIns="64291" tIns="32146" rIns="64291" bIns="32146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 spc="20">
                <a:solidFill>
                  <a:schemeClr val="tx1"/>
                </a:solidFill>
                <a:latin typeface="Ubuntu" charset="0"/>
                <a:ea typeface="MS PGothic" charset="0"/>
                <a:cs typeface="MS PGothic" charset="0"/>
                <a:sym typeface="Ubuntu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defTabSz="457200"/>
            <a:fld id="{F4B88F72-1EA4-FE40-A5CA-BD0111E6622B}" type="slidenum">
              <a:rPr lang="en-US" smtClean="0">
                <a:solidFill>
                  <a:srgbClr val="46473E"/>
                </a:solidFill>
              </a:rPr>
              <a:pPr defTabSz="457200"/>
              <a:t>‹#›</a:t>
            </a:fld>
            <a:r>
              <a:rPr lang="en-US">
                <a:solidFill>
                  <a:srgbClr val="46473E"/>
                </a:solidFill>
              </a:rPr>
              <a:t> </a:t>
            </a:r>
            <a:endParaRPr lang="en-US" dirty="0">
              <a:solidFill>
                <a:srgbClr val="46473E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054136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5900" spc="-100">
          <a:solidFill>
            <a:srgbClr val="FFFFFF"/>
          </a:solidFill>
          <a:latin typeface="+mj-lt"/>
          <a:ea typeface="+mj-ea"/>
          <a:cs typeface="+mj-cs"/>
          <a:sym typeface="Ubuntu 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5pPr>
      <a:lvl6pPr marL="321457"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6pPr>
      <a:lvl7pPr marL="642915"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7pPr>
      <a:lvl8pPr marL="964372"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8pPr>
      <a:lvl9pPr marL="1285829"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9pPr>
    </p:titleStyle>
    <p:bodyStyle>
      <a:lvl1pPr marL="239713" indent="-239713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 spc="-5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1pPr>
      <a:lvl2pPr marL="522288" indent="-200025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 spc="-5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2pPr>
      <a:lvl3pPr marL="803275" indent="-160338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 spc="-5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3pPr>
      <a:lvl4pPr marL="1123950" indent="-160338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 spc="-5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4pPr>
      <a:lvl5pPr marL="1446213" indent="-160338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 spc="-5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5pPr>
      <a:lvl6pPr marL="321457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6pPr>
      <a:lvl7pPr marL="642915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7pPr>
      <a:lvl8pPr marL="964372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8pPr>
      <a:lvl9pPr marL="1285829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9pPr>
    </p:bodyStyle>
    <p:otherStyle>
      <a:defPPr>
        <a:defRPr lang="en-US"/>
      </a:defPPr>
      <a:lvl1pPr marL="0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F50C1-0501-4F33-B92C-559CF21511C6}" type="datetimeFigureOut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16/7/2025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AAF9C-49D7-4FD7-B8CA-7EC38F49A26D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806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4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12" Type="http://schemas.openxmlformats.org/officeDocument/2006/relationships/image" Target="../media/image33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9.jpeg"/><Relationship Id="rId11" Type="http://schemas.openxmlformats.org/officeDocument/2006/relationships/image" Target="../media/image32.jpeg"/><Relationship Id="rId5" Type="http://schemas.openxmlformats.org/officeDocument/2006/relationships/image" Target="../media/image28.jpeg"/><Relationship Id="rId10" Type="http://schemas.openxmlformats.org/officeDocument/2006/relationships/image" Target="../media/image22.jpeg"/><Relationship Id="rId4" Type="http://schemas.openxmlformats.org/officeDocument/2006/relationships/image" Target="../media/image27.jpeg"/><Relationship Id="rId9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unified foto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35"/>
          <a:stretch/>
        </p:blipFill>
        <p:spPr>
          <a:xfrm>
            <a:off x="0" y="1021737"/>
            <a:ext cx="9144000" cy="58362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486400" y="301841"/>
            <a:ext cx="3429000" cy="9173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Ορθογώνιο 4"/>
          <p:cNvSpPr/>
          <p:nvPr/>
        </p:nvSpPr>
        <p:spPr>
          <a:xfrm>
            <a:off x="229914" y="1831870"/>
            <a:ext cx="8531772" cy="257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US" sz="2800" dirty="0">
              <a:solidFill>
                <a:schemeClr val="bg1"/>
              </a:solidFill>
              <a:latin typeface="Bahnschrift 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l-GR" sz="2800" dirty="0">
                <a:solidFill>
                  <a:schemeClr val="bg1"/>
                </a:solidFill>
                <a:latin typeface="Bahnschrift 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ΙΝΣΤΙΤΟΥΤΟ ΕΚΠΑΙΔΕΥΤΙΚΗΣ ΠΟΛΙΤΙΚΗΣ</a:t>
            </a:r>
            <a:endParaRPr lang="el-GR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l-GR" sz="2000" dirty="0">
                <a:solidFill>
                  <a:schemeClr val="bg1"/>
                </a:solidFill>
                <a:latin typeface="Bahnschrift 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ΕΡΓΑΣΤΗΡΙΑ ΔΕΞΙΟΤΗΤΩΝ 21+ </a:t>
            </a:r>
            <a:endParaRPr lang="en-US" sz="2000" dirty="0">
              <a:solidFill>
                <a:schemeClr val="bg1"/>
              </a:solidFill>
              <a:latin typeface="Bahnschrift 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l-GR" sz="1600" dirty="0">
                <a:solidFill>
                  <a:schemeClr val="bg1"/>
                </a:solidFill>
              </a:rPr>
              <a:t>ΘΕΜΑΤΙΚΗ ΕΝΟΤΗΤΑ | Ενδιαφέρομαι και Ενεργώ - Κοινωνική Συναίσθηση και Ευθύνη</a:t>
            </a:r>
          </a:p>
          <a:p>
            <a:pPr algn="ctr"/>
            <a:endParaRPr lang="el-GR" sz="1200" b="1" dirty="0">
              <a:solidFill>
                <a:schemeClr val="bg1"/>
              </a:solidFill>
            </a:endParaRPr>
          </a:p>
          <a:p>
            <a:pPr algn="ctr"/>
            <a:r>
              <a:rPr lang="el-GR" sz="1600" b="1" smtClean="0">
                <a:solidFill>
                  <a:schemeClr val="bg1"/>
                </a:solidFill>
              </a:rPr>
              <a:t>ΕΔ6β| </a:t>
            </a:r>
            <a:r>
              <a:rPr lang="el-GR" sz="1600" b="1" dirty="0">
                <a:solidFill>
                  <a:schemeClr val="bg1"/>
                </a:solidFill>
              </a:rPr>
              <a:t>«</a:t>
            </a:r>
            <a:r>
              <a:rPr lang="el-GR" sz="1600" dirty="0">
                <a:solidFill>
                  <a:schemeClr val="bg1"/>
                </a:solidFill>
              </a:rPr>
              <a:t>Εθελοντισμός στα </a:t>
            </a:r>
            <a:r>
              <a:rPr lang="en-US" sz="1600" dirty="0">
                <a:solidFill>
                  <a:schemeClr val="bg1"/>
                </a:solidFill>
              </a:rPr>
              <a:t>Special Olympics Hellas</a:t>
            </a:r>
            <a:r>
              <a:rPr lang="el-GR" sz="1600" b="1" dirty="0" smtClean="0">
                <a:solidFill>
                  <a:schemeClr val="bg1"/>
                </a:solidFill>
              </a:rPr>
              <a:t>»</a:t>
            </a:r>
            <a:endParaRPr lang="el-GR" b="1" dirty="0">
              <a:solidFill>
                <a:schemeClr val="bg1"/>
              </a:solidFill>
            </a:endParaRPr>
          </a:p>
          <a:p>
            <a:pPr algn="r"/>
            <a:r>
              <a:rPr lang="el-GR" sz="1200" dirty="0">
                <a:solidFill>
                  <a:schemeClr val="bg1"/>
                </a:solidFill>
              </a:rPr>
              <a:t>				</a:t>
            </a:r>
          </a:p>
          <a:p>
            <a:pPr algn="r"/>
            <a:endParaRPr lang="el-GR" sz="1200" dirty="0">
              <a:solidFill>
                <a:schemeClr val="bg1"/>
              </a:solidFill>
            </a:endParaRPr>
          </a:p>
        </p:txBody>
      </p:sp>
      <p:sp>
        <p:nvSpPr>
          <p:cNvPr id="6" name="Ορθογώνιο 5"/>
          <p:cNvSpPr/>
          <p:nvPr/>
        </p:nvSpPr>
        <p:spPr>
          <a:xfrm>
            <a:off x="4495800" y="5840224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l-GR" sz="1200" dirty="0">
                <a:solidFill>
                  <a:schemeClr val="bg1"/>
                </a:solidFill>
              </a:rPr>
              <a:t>Ναταλία Ανδριανοπούλου, ΠΕ.11 </a:t>
            </a:r>
          </a:p>
          <a:p>
            <a:pPr algn="r"/>
            <a:r>
              <a:rPr lang="el-GR" sz="1200" dirty="0">
                <a:solidFill>
                  <a:schemeClr val="bg1"/>
                </a:solidFill>
              </a:rPr>
              <a:t>Κωνσταντίνος Μακρόπουλος, ΠΕ. 11</a:t>
            </a:r>
          </a:p>
          <a:p>
            <a:pPr algn="r">
              <a:spcAft>
                <a:spcPts val="0"/>
              </a:spcAft>
            </a:pPr>
            <a:r>
              <a:rPr lang="el-GR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	</a:t>
            </a:r>
            <a:r>
              <a:rPr lang="el-GR" sz="1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Αθήνα, Ιούλιος 2023</a:t>
            </a:r>
          </a:p>
        </p:txBody>
      </p:sp>
      <p:sp>
        <p:nvSpPr>
          <p:cNvPr id="7" name="Ορθογώνιο 6"/>
          <p:cNvSpPr/>
          <p:nvPr/>
        </p:nvSpPr>
        <p:spPr>
          <a:xfrm>
            <a:off x="1981200" y="289427"/>
            <a:ext cx="4572000" cy="82407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l-GR" sz="2000" b="1" dirty="0">
                <a:latin typeface="Bahnschrift 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Εκπαιδευτικό Υλικό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l-GR" sz="2000" b="1" dirty="0">
                <a:latin typeface="Bahnschrift 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«Μαθαίνω για τα </a:t>
            </a:r>
            <a:r>
              <a:rPr lang="en-US" sz="2000" b="1" dirty="0">
                <a:latin typeface="Bahnschrift 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Special Olympics</a:t>
            </a:r>
            <a:r>
              <a:rPr lang="el-GR" sz="2000" b="1" dirty="0">
                <a:latin typeface="Bahnschrift 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en-US" sz="2000" b="1" dirty="0">
              <a:latin typeface="Bahnschrift 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736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5216"/>
            <a:ext cx="9144000" cy="56875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685800"/>
            <a:ext cx="2260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b="1" dirty="0">
                <a:solidFill>
                  <a:srgbClr val="FF0000"/>
                </a:solidFill>
              </a:rPr>
              <a:t>Ερώτηση 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1438475"/>
            <a:ext cx="71608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 smtClean="0"/>
              <a:t>Ένα άτομο κάτω </a:t>
            </a:r>
            <a:r>
              <a:rPr lang="el-GR" sz="2400" b="1" dirty="0"/>
              <a:t>των 18 ετών μπορεί να προσφέρει εθελοντικά ως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5214" y="2527491"/>
            <a:ext cx="5681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/>
              <a:t>Α. Προπονητής / Βοηθός Προπονητής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5214" y="4294413"/>
            <a:ext cx="2735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/>
              <a:t>Γ. </a:t>
            </a:r>
            <a:r>
              <a:rPr lang="en-US" sz="2800" dirty="0"/>
              <a:t>Unified Partner</a:t>
            </a:r>
            <a:endParaRPr lang="el-GR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722586" y="3418938"/>
            <a:ext cx="1661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/>
              <a:t>Β. Οδηγός</a:t>
            </a:r>
          </a:p>
        </p:txBody>
      </p:sp>
      <p:sp>
        <p:nvSpPr>
          <p:cNvPr id="12" name="Πολλαπλασιασμός 11"/>
          <p:cNvSpPr/>
          <p:nvPr/>
        </p:nvSpPr>
        <p:spPr>
          <a:xfrm>
            <a:off x="6553200" y="2494317"/>
            <a:ext cx="532897" cy="63022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Πολλαπλασιασμός 12"/>
          <p:cNvSpPr/>
          <p:nvPr/>
        </p:nvSpPr>
        <p:spPr>
          <a:xfrm>
            <a:off x="3657142" y="3396103"/>
            <a:ext cx="532897" cy="63022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Αστέρι 5 ακτινών 13"/>
          <p:cNvSpPr/>
          <p:nvPr/>
        </p:nvSpPr>
        <p:spPr>
          <a:xfrm>
            <a:off x="4038600" y="4404806"/>
            <a:ext cx="416780" cy="412827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83347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Εικόνα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5216"/>
            <a:ext cx="9144000" cy="56875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685800"/>
            <a:ext cx="2260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b="1" dirty="0">
                <a:solidFill>
                  <a:srgbClr val="FF0000"/>
                </a:solidFill>
              </a:rPr>
              <a:t>Ερώτηση </a:t>
            </a:r>
            <a:r>
              <a:rPr lang="en-US" sz="3600" b="1" dirty="0">
                <a:solidFill>
                  <a:srgbClr val="FF0000"/>
                </a:solidFill>
              </a:rPr>
              <a:t>3</a:t>
            </a:r>
            <a:endParaRPr lang="el-GR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3079" y="1424684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 smtClean="0"/>
              <a:t>Σωστό ή Λάθος;</a:t>
            </a:r>
            <a:endParaRPr lang="el-GR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12928" y="2261128"/>
            <a:ext cx="78063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2000" b="1" dirty="0"/>
              <a:t>Για να γίνει κάποιος Εθελοντής στα </a:t>
            </a:r>
            <a:r>
              <a:rPr lang="en-US" sz="2000" b="1" dirty="0"/>
              <a:t>Special Olympics </a:t>
            </a:r>
            <a:r>
              <a:rPr lang="el-GR" sz="2000" b="1" dirty="0"/>
              <a:t>θα πρέπει να έχει </a:t>
            </a:r>
          </a:p>
          <a:p>
            <a:pPr algn="ctr"/>
            <a:r>
              <a:rPr lang="el-GR" sz="2000" b="1" dirty="0"/>
              <a:t>προηγουμένη εμπειρία με άτομα με νοητική αναπηρία;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97052" y="3767372"/>
            <a:ext cx="7050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b="1" dirty="0" smtClean="0">
                <a:solidFill>
                  <a:srgbClr val="FF0000"/>
                </a:solidFill>
              </a:rPr>
              <a:t>Όχι, δεν είναι προϋπόθεση η εμπειρία με την νοητική αναπηρία</a:t>
            </a:r>
            <a:endParaRPr lang="el-GR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164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5216"/>
            <a:ext cx="9144000" cy="56875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685800"/>
            <a:ext cx="2260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b="1" dirty="0">
                <a:solidFill>
                  <a:srgbClr val="FF0000"/>
                </a:solidFill>
              </a:rPr>
              <a:t>Ερώτηση 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1438475"/>
            <a:ext cx="71608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sz="2400" b="1" dirty="0" smtClean="0"/>
          </a:p>
          <a:p>
            <a:r>
              <a:rPr lang="el-GR" sz="2400" b="1" dirty="0" smtClean="0"/>
              <a:t>Τι </a:t>
            </a:r>
            <a:r>
              <a:rPr lang="el-GR" sz="2400" b="1" dirty="0"/>
              <a:t>κερδίζεις γίνοντας εθελοντής στα </a:t>
            </a:r>
            <a:r>
              <a:rPr lang="en-US" sz="2400" b="1" dirty="0"/>
              <a:t>SOH ? </a:t>
            </a:r>
            <a:endParaRPr lang="el-GR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25214" y="2527491"/>
            <a:ext cx="4444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Α. Κατανοείς πτυχές της Νοητικής Αναπηρίας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5214" y="3826389"/>
            <a:ext cx="5237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Γ. Γνωρίζεις νέους ανθρώπους και δημιουργείς φιλίες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46235" y="3238636"/>
            <a:ext cx="1257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Β. Χρήματα</a:t>
            </a:r>
          </a:p>
        </p:txBody>
      </p:sp>
      <p:sp>
        <p:nvSpPr>
          <p:cNvPr id="13" name="Πολλαπλασιασμός 12"/>
          <p:cNvSpPr/>
          <p:nvPr/>
        </p:nvSpPr>
        <p:spPr>
          <a:xfrm>
            <a:off x="6286751" y="3028777"/>
            <a:ext cx="532897" cy="63022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Αστέρι 5 ακτινών 13"/>
          <p:cNvSpPr/>
          <p:nvPr/>
        </p:nvSpPr>
        <p:spPr>
          <a:xfrm>
            <a:off x="6286751" y="2518740"/>
            <a:ext cx="416780" cy="412827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Αστέρι 5 ακτινών 14"/>
          <p:cNvSpPr/>
          <p:nvPr/>
        </p:nvSpPr>
        <p:spPr>
          <a:xfrm>
            <a:off x="6248400" y="3868091"/>
            <a:ext cx="416780" cy="412827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66471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5216"/>
            <a:ext cx="9144000" cy="568756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838200" y="1066800"/>
            <a:ext cx="7902575" cy="4852988"/>
          </a:xfrm>
        </p:spPr>
        <p:txBody>
          <a:bodyPr>
            <a:normAutofit fontScale="90000"/>
          </a:bodyPr>
          <a:lstStyle/>
          <a:p>
            <a:pPr algn="r"/>
            <a:r>
              <a:rPr lang="el-GR" sz="4000" b="1" spc="100" dirty="0" smtClean="0"/>
              <a:t/>
            </a:r>
            <a:br>
              <a:rPr lang="el-GR" sz="4000" b="1" spc="100" dirty="0" smtClean="0"/>
            </a:br>
            <a:r>
              <a:rPr lang="el-GR" sz="4000" b="1" spc="100" dirty="0"/>
              <a:t/>
            </a:r>
            <a:br>
              <a:rPr lang="el-GR" sz="4000" b="1" spc="100" dirty="0"/>
            </a:br>
            <a:r>
              <a:rPr lang="en-US" sz="4000" b="1" spc="100" dirty="0" smtClean="0"/>
              <a:t>If </a:t>
            </a:r>
            <a:r>
              <a:rPr lang="en-US" sz="4000" b="1" spc="100" dirty="0"/>
              <a:t>we’re </a:t>
            </a:r>
            <a:r>
              <a:rPr lang="en-US" sz="4400" b="1" spc="100" dirty="0">
                <a:solidFill>
                  <a:srgbClr val="FFC000"/>
                </a:solidFill>
              </a:rPr>
              <a:t>unified</a:t>
            </a:r>
            <a:r>
              <a:rPr lang="en-US" sz="4000" b="1" spc="100" dirty="0"/>
              <a:t>,</a:t>
            </a:r>
            <a:br>
              <a:rPr lang="en-US" sz="4000" b="1" spc="100" dirty="0"/>
            </a:br>
            <a:r>
              <a:rPr lang="en-US" sz="4000" b="1" spc="100" dirty="0"/>
              <a:t>there’s nothing we</a:t>
            </a:r>
            <a:br>
              <a:rPr lang="en-US" sz="4000" b="1" spc="100" dirty="0"/>
            </a:br>
            <a:r>
              <a:rPr lang="en-US" sz="4000" b="1" spc="100" dirty="0"/>
              <a:t>cannot do</a:t>
            </a:r>
            <a:br>
              <a:rPr lang="en-US" sz="4000" b="1" spc="100" dirty="0"/>
            </a:br>
            <a:r>
              <a:rPr lang="en-US" sz="800" spc="100" dirty="0"/>
              <a:t>Ray Nagin</a:t>
            </a:r>
            <a:br>
              <a:rPr lang="en-US" sz="800" spc="100" dirty="0"/>
            </a:br>
            <a:r>
              <a:rPr lang="en-US" sz="800" spc="100" dirty="0"/>
              <a:t/>
            </a:r>
            <a:br>
              <a:rPr lang="en-US" sz="800" spc="100" dirty="0"/>
            </a:br>
            <a:r>
              <a:rPr lang="en-US" sz="800" spc="100" dirty="0"/>
              <a:t/>
            </a:r>
            <a:br>
              <a:rPr lang="en-US" sz="800" spc="100" dirty="0"/>
            </a:br>
            <a:r>
              <a:rPr lang="el-GR" sz="4000" b="1" spc="100" dirty="0"/>
              <a:t>Όταν είμαστε </a:t>
            </a:r>
            <a:r>
              <a:rPr lang="el-GR" sz="4000" b="1" spc="100" dirty="0">
                <a:solidFill>
                  <a:srgbClr val="FFC000"/>
                </a:solidFill>
              </a:rPr>
              <a:t>ενωμένοι</a:t>
            </a:r>
            <a:r>
              <a:rPr lang="el-GR" sz="4000" b="1" spc="100" dirty="0"/>
              <a:t>, </a:t>
            </a:r>
            <a:br>
              <a:rPr lang="el-GR" sz="4000" b="1" spc="100" dirty="0"/>
            </a:br>
            <a:r>
              <a:rPr lang="el-GR" sz="4000" b="1" spc="100" dirty="0"/>
              <a:t>τίποτα δεν είναι ακατόρθωτο</a:t>
            </a:r>
            <a:r>
              <a:rPr lang="en-US" sz="4000" b="1" spc="100" dirty="0"/>
              <a:t/>
            </a:r>
            <a:br>
              <a:rPr lang="en-US" sz="4000" b="1" spc="100" dirty="0"/>
            </a:br>
            <a:r>
              <a:rPr lang="en-US" sz="800" spc="100" dirty="0"/>
              <a:t/>
            </a:r>
            <a:br>
              <a:rPr lang="en-US" sz="800" spc="100" dirty="0"/>
            </a:br>
            <a:r>
              <a:rPr lang="en-US" dirty="0"/>
              <a:t/>
            </a:r>
            <a:br>
              <a:rPr lang="en-US" dirty="0"/>
            </a:br>
            <a:endParaRPr lang="en-US" sz="3200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 bwMode="auto">
          <a:xfrm>
            <a:off x="1018061" y="3907672"/>
            <a:ext cx="3630637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none" lIns="64291" tIns="32146" rIns="64291" bIns="3214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900" kern="1200" spc="20">
                <a:solidFill>
                  <a:schemeClr val="tx1"/>
                </a:solidFill>
                <a:latin typeface="Ubuntu" charset="0"/>
                <a:ea typeface="MS PGothic" charset="0"/>
                <a:cs typeface="MS PGothic" charset="0"/>
                <a:sym typeface="Ubuntu" charset="0"/>
              </a:defRPr>
            </a:lvl1pPr>
            <a:lvl2pPr marL="742950" indent="-285750" algn="l" defTabSz="457200" rtl="0" eaLnBrk="0" latinLnBrk="0" hangingPunct="0"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l" defTabSz="457200" rtl="0" eaLnBrk="0" latinLnBrk="0" hangingPunct="0"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l" defTabSz="457200" rtl="0" eaLnBrk="0" latinLnBrk="0" hangingPunct="0"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l" defTabSz="457200" rtl="0" eaLnBrk="0" latinLnBrk="0" hangingPunct="0"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endParaRPr lang="en-US" sz="3600" dirty="0">
              <a:solidFill>
                <a:srgbClr val="FFFFFF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62155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3865"/>
            <a:ext cx="9144000" cy="5688353"/>
          </a:xfrm>
          <a:prstGeom prst="rect">
            <a:avLst/>
          </a:prstGeom>
        </p:spPr>
      </p:pic>
      <p:sp>
        <p:nvSpPr>
          <p:cNvPr id="8" name="Τίτλος 1">
            <a:extLst>
              <a:ext uri="{FF2B5EF4-FFF2-40B4-BE49-F238E27FC236}">
                <a16:creationId xmlns:a16="http://schemas.microsoft.com/office/drawing/2014/main" xmlns="" id="{98CBDB2C-2264-47DA-BAC0-8D199423FA63}"/>
              </a:ext>
            </a:extLst>
          </p:cNvPr>
          <p:cNvSpPr txBox="1">
            <a:spLocks/>
          </p:cNvSpPr>
          <p:nvPr/>
        </p:nvSpPr>
        <p:spPr>
          <a:xfrm>
            <a:off x="0" y="1020624"/>
            <a:ext cx="8229600" cy="59636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2800" dirty="0">
                <a:solidFill>
                  <a:srgbClr val="C00000"/>
                </a:solidFill>
              </a:rPr>
              <a:t>Ο στόχος του Προγράμματος Εθελοντισμού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l-GR" sz="2800" dirty="0">
                <a:solidFill>
                  <a:srgbClr val="C00000"/>
                </a:solidFill>
              </a:rPr>
              <a:t>στα </a:t>
            </a:r>
            <a:r>
              <a:rPr lang="en-US" sz="2800" dirty="0">
                <a:solidFill>
                  <a:srgbClr val="C00000"/>
                </a:solidFill>
              </a:rPr>
              <a:t>Special Olympics Hellas</a:t>
            </a:r>
            <a:r>
              <a:rPr lang="el-GR" sz="2800" dirty="0">
                <a:solidFill>
                  <a:srgbClr val="C00000"/>
                </a:solidFill>
              </a:rPr>
              <a:t> είναι...</a:t>
            </a:r>
            <a:endParaRPr lang="el-GR" altLang="el-GR" sz="2800" dirty="0">
              <a:solidFill>
                <a:srgbClr val="C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D00E33F-0F35-4A68-B2BF-EEF72B090F51}"/>
              </a:ext>
            </a:extLst>
          </p:cNvPr>
          <p:cNvSpPr txBox="1"/>
          <p:nvPr/>
        </p:nvSpPr>
        <p:spPr>
          <a:xfrm>
            <a:off x="4779103" y="1883730"/>
            <a:ext cx="3995442" cy="3953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l" fontAlgn="base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2373D"/>
                </a:solidFill>
                <a:cs typeface="+mn-lt"/>
              </a:rPr>
              <a:t>H </a:t>
            </a:r>
            <a:r>
              <a:rPr lang="el-GR" sz="1600" dirty="0">
                <a:solidFill>
                  <a:srgbClr val="32373D"/>
                </a:solidFill>
                <a:cs typeface="+mn-lt"/>
              </a:rPr>
              <a:t>δημιουργία ομάδας εμπνευσμένων</a:t>
            </a:r>
            <a:r>
              <a:rPr lang="en-US" sz="1600" dirty="0">
                <a:solidFill>
                  <a:srgbClr val="32373D"/>
                </a:solidFill>
                <a:cs typeface="+mn-lt"/>
              </a:rPr>
              <a:t> </a:t>
            </a:r>
            <a:r>
              <a:rPr lang="el-GR" sz="1600" dirty="0">
                <a:solidFill>
                  <a:srgbClr val="32373D"/>
                </a:solidFill>
                <a:cs typeface="+mn-lt"/>
              </a:rPr>
              <a:t>και εκπαιδευμένων εθελοντών, που θα παρέχουν υψηλής ποιότητας υπηρεσιών στους αθλητές και σε όλους τους συμμετέχοντες. </a:t>
            </a:r>
          </a:p>
          <a:p>
            <a:pPr marL="285750" lvl="0" indent="-285750" algn="l" fontAlgn="base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l-GR" sz="1600" dirty="0">
                <a:solidFill>
                  <a:srgbClr val="32373D"/>
                </a:solidFill>
                <a:cs typeface="+mn-lt"/>
              </a:rPr>
              <a:t>Οι εθελοντές που υποστηρίζουν τα Special Olympics να προσφέρουν τις υπηρεσίες τους σε διάφορους τομείς πριν, κατά τη διάρκεια και μετά τις προπονήσεις και τις αγωνιστικές δραστηριότητες. </a:t>
            </a:r>
          </a:p>
          <a:p>
            <a:pPr marL="285750" lvl="0" indent="-285750" algn="l" fontAlgn="base"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l-GR" sz="1600" dirty="0">
                <a:solidFill>
                  <a:srgbClr val="32373D"/>
                </a:solidFill>
                <a:cs typeface="+mn-lt"/>
              </a:rPr>
              <a:t> Να δίνουν την ευκαιρία σε άτομα με νοητική αναπηρία να ζήσουν τον ενθουσιασμό, τη χαρά και την καταξίωση που συνδέεται με τον αθλητισμό</a:t>
            </a:r>
            <a:r>
              <a:rPr lang="el-GR" sz="1600" dirty="0">
                <a:solidFill>
                  <a:prstClr val="black"/>
                </a:solidFill>
                <a:cs typeface="+mn-lt"/>
              </a:rPr>
              <a:t>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l-GR" sz="1600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3" name="Εικόνα 2" descr="Εικόνα που περιέχει άτομο, ρουχισμός, ενόργανη γυμναστική/ακροβατικά, ομάδα&#10;&#10;Περιγραφή που δημιουργήθηκε αυτόματα">
            <a:extLst>
              <a:ext uri="{FF2B5EF4-FFF2-40B4-BE49-F238E27FC236}">
                <a16:creationId xmlns:a16="http://schemas.microsoft.com/office/drawing/2014/main" xmlns="" id="{F3B348DC-D261-8B02-38B8-87DC5545A4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6286"/>
            <a:ext cx="4832849" cy="3223510"/>
          </a:xfrm>
          <a:prstGeom prst="rect">
            <a:avLst/>
          </a:prstGeom>
          <a:effectLst>
            <a:softEdge rad="101600"/>
          </a:effectLst>
        </p:spPr>
      </p:pic>
    </p:spTree>
    <p:extLst>
      <p:ext uri="{BB962C8B-B14F-4D97-AF65-F5344CB8AC3E}">
        <p14:creationId xmlns:p14="http://schemas.microsoft.com/office/powerpoint/2010/main" val="156567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3865"/>
            <a:ext cx="9144000" cy="5688353"/>
          </a:xfrm>
          <a:prstGeom prst="rect">
            <a:avLst/>
          </a:prstGeom>
        </p:spPr>
      </p:pic>
      <p:sp>
        <p:nvSpPr>
          <p:cNvPr id="8" name="Τίτλος 1">
            <a:extLst>
              <a:ext uri="{FF2B5EF4-FFF2-40B4-BE49-F238E27FC236}">
                <a16:creationId xmlns:a16="http://schemas.microsoft.com/office/drawing/2014/main" xmlns="" id="{98CBDB2C-2264-47DA-BAC0-8D199423FA63}"/>
              </a:ext>
            </a:extLst>
          </p:cNvPr>
          <p:cNvSpPr txBox="1">
            <a:spLocks/>
          </p:cNvSpPr>
          <p:nvPr/>
        </p:nvSpPr>
        <p:spPr>
          <a:xfrm>
            <a:off x="457200" y="17349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l-GR" sz="2800" dirty="0">
                <a:solidFill>
                  <a:srgbClr val="C00000"/>
                </a:solidFill>
              </a:rPr>
              <a:t>Τομείς Εθελοντικής Προσφοράς </a:t>
            </a:r>
          </a:p>
          <a:p>
            <a:pPr algn="l"/>
            <a:r>
              <a:rPr lang="el-GR" sz="2000" dirty="0">
                <a:solidFill>
                  <a:srgbClr val="C00000"/>
                </a:solidFill>
              </a:rPr>
              <a:t>(άνω των 18 ετών)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605A03D-6BAE-4F19-991A-AB7112898C90}"/>
              </a:ext>
            </a:extLst>
          </p:cNvPr>
          <p:cNvSpPr txBox="1"/>
          <p:nvPr/>
        </p:nvSpPr>
        <p:spPr>
          <a:xfrm>
            <a:off x="247593" y="1351654"/>
            <a:ext cx="2924986" cy="770211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l-GR" sz="1600" dirty="0">
              <a:latin typeface="+mj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l-GR" sz="1600" dirty="0">
              <a:latin typeface="+mj-lt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6456" y="3857180"/>
            <a:ext cx="3018583" cy="392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l-GR" dirty="0"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5" name="Διάγραμμα 4">
            <a:extLst>
              <a:ext uri="{FF2B5EF4-FFF2-40B4-BE49-F238E27FC236}">
                <a16:creationId xmlns:a16="http://schemas.microsoft.com/office/drawing/2014/main" xmlns="" id="{B9CE23FF-5AAB-2116-66CA-B765A76488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5497831"/>
              </p:ext>
            </p:extLst>
          </p:nvPr>
        </p:nvGraphicFramePr>
        <p:xfrm>
          <a:off x="737016" y="1131929"/>
          <a:ext cx="6557645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4748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5216"/>
            <a:ext cx="9144000" cy="56875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920946"/>
            <a:ext cx="4122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Εθελοντές κάτω των 18 ετών...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1322374"/>
            <a:ext cx="78162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+mj-lt"/>
                <a:ea typeface="+mj-ea"/>
                <a:cs typeface="+mj-cs"/>
              </a:rPr>
              <a:t>μ</a:t>
            </a:r>
            <a:r>
              <a:rPr lang="el-GR" sz="1800" b="1" dirty="0">
                <a:latin typeface="+mj-lt"/>
                <a:ea typeface="+mj-ea"/>
                <a:cs typeface="+mj-cs"/>
              </a:rPr>
              <a:t>πορούν να συμμετέχουν στο Πρόγραμμα Εθελοντισμού ως </a:t>
            </a:r>
            <a:r>
              <a:rPr lang="en-US" sz="1800" b="1" i="1" u="sng" dirty="0">
                <a:latin typeface="+mj-lt"/>
                <a:ea typeface="+mj-ea"/>
                <a:cs typeface="+mj-cs"/>
              </a:rPr>
              <a:t>Unified Partners</a:t>
            </a:r>
            <a:endParaRPr lang="el-GR" sz="1800" b="1" i="1" u="sng" dirty="0">
              <a:latin typeface="+mj-lt"/>
              <a:ea typeface="+mj-ea"/>
              <a:cs typeface="+mj-cs"/>
            </a:endParaRPr>
          </a:p>
          <a:p>
            <a:endParaRPr lang="el-GR" dirty="0">
              <a:latin typeface="+mj-lt"/>
              <a:ea typeface="+mj-ea"/>
              <a:cs typeface="+mj-cs"/>
            </a:endParaRPr>
          </a:p>
          <a:p>
            <a:endParaRPr lang="el-GR" sz="1800" dirty="0"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1800" dirty="0"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E1102BD-0DE9-8CC3-A1FC-D95F662A3C97}"/>
              </a:ext>
            </a:extLst>
          </p:cNvPr>
          <p:cNvSpPr txBox="1"/>
          <p:nvPr/>
        </p:nvSpPr>
        <p:spPr>
          <a:xfrm>
            <a:off x="381000" y="1709823"/>
            <a:ext cx="4876800" cy="37888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dirty="0">
                <a:latin typeface="+mj-lt"/>
                <a:ea typeface="+mj-ea"/>
                <a:cs typeface="+mj-cs"/>
              </a:rPr>
              <a:t>Άτομα με και χωρίς νοητική αναπηρία, της ίδιας περίπου ηλικίας και επιπέδου, συμμετέχουν σε μεικτές ομάδες, στην προπόνηση &amp; στους αγώνες.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dirty="0">
                <a:latin typeface="+mj-lt"/>
                <a:ea typeface="+mj-ea"/>
                <a:cs typeface="+mj-cs"/>
              </a:rPr>
              <a:t>Αναπτύσσουν τις ικανότητές τους.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dirty="0">
                <a:latin typeface="+mj-lt"/>
                <a:ea typeface="+mj-ea"/>
                <a:cs typeface="+mj-cs"/>
              </a:rPr>
              <a:t>Βελτιώνουν την τεχνική τους.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dirty="0">
                <a:latin typeface="+mj-lt"/>
                <a:ea typeface="+mj-ea"/>
                <a:cs typeface="+mj-cs"/>
              </a:rPr>
              <a:t>Ενθαρρύνουν τον συναγωνισμό.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dirty="0">
                <a:latin typeface="+mj-lt"/>
                <a:ea typeface="+mj-ea"/>
                <a:cs typeface="+mj-cs"/>
              </a:rPr>
              <a:t>Δημιουργούν φιλίες.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dirty="0">
                <a:latin typeface="+mj-lt"/>
                <a:ea typeface="+mj-ea"/>
                <a:cs typeface="+mj-cs"/>
              </a:rPr>
              <a:t>Μαθαίνουν να συνυπάρχουν.</a:t>
            </a:r>
          </a:p>
        </p:txBody>
      </p:sp>
      <p:pic>
        <p:nvPicPr>
          <p:cNvPr id="18" name="Εικόνα 17" descr="Εικόνα που περιέχει άτομο, ρουχισμός, παπούτσια, άνδρας&#10;&#10;Περιγραφή που δημιουργήθηκε αυτόματα">
            <a:extLst>
              <a:ext uri="{FF2B5EF4-FFF2-40B4-BE49-F238E27FC236}">
                <a16:creationId xmlns:a16="http://schemas.microsoft.com/office/drawing/2014/main" xmlns="" id="{798ED313-05E2-4A5F-646F-4D36631F8A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736" y="2176377"/>
            <a:ext cx="3962400" cy="2971800"/>
          </a:xfrm>
          <a:prstGeom prst="rect">
            <a:avLst/>
          </a:prstGeom>
          <a:effectLst>
            <a:softEdge rad="101600"/>
          </a:effectLst>
        </p:spPr>
      </p:pic>
    </p:spTree>
    <p:extLst>
      <p:ext uri="{BB962C8B-B14F-4D97-AF65-F5344CB8AC3E}">
        <p14:creationId xmlns:p14="http://schemas.microsoft.com/office/powerpoint/2010/main" val="147754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3865"/>
            <a:ext cx="9144000" cy="5688353"/>
          </a:xfrm>
          <a:prstGeom prst="rect">
            <a:avLst/>
          </a:prstGeom>
        </p:spPr>
      </p:pic>
      <p:sp>
        <p:nvSpPr>
          <p:cNvPr id="8" name="Τίτλος 1">
            <a:extLst>
              <a:ext uri="{FF2B5EF4-FFF2-40B4-BE49-F238E27FC236}">
                <a16:creationId xmlns:a16="http://schemas.microsoft.com/office/drawing/2014/main" xmlns="" id="{98CBDB2C-2264-47DA-BAC0-8D199423FA63}"/>
              </a:ext>
            </a:extLst>
          </p:cNvPr>
          <p:cNvSpPr txBox="1">
            <a:spLocks/>
          </p:cNvSpPr>
          <p:nvPr/>
        </p:nvSpPr>
        <p:spPr>
          <a:xfrm>
            <a:off x="177384" y="297324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l-GR" sz="2800" dirty="0">
                <a:solidFill>
                  <a:srgbClr val="C00000"/>
                </a:solidFill>
              </a:rPr>
              <a:t>Ποιοι μπορούν να γίνουν εθελοντές;</a:t>
            </a:r>
            <a:endParaRPr lang="en-US" sz="2800" dirty="0">
              <a:solidFill>
                <a:srgbClr val="C00000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1629" y="949539"/>
            <a:ext cx="366156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l-GR" sz="1800" dirty="0">
                <a:sym typeface="+mn-ea"/>
              </a:rPr>
              <a:t>Απλοί πολίτες</a:t>
            </a:r>
            <a:endParaRPr lang="el-GR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l-GR" sz="1800" dirty="0">
                <a:sym typeface="+mn-ea"/>
              </a:rPr>
              <a:t>Εργαζόμενοι ή μη</a:t>
            </a:r>
            <a:endParaRPr lang="el-GR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l-GR" sz="1800" dirty="0">
                <a:sym typeface="+mn-ea"/>
              </a:rPr>
              <a:t>Εξειδικευμένοι επαγγελματίες υγείας</a:t>
            </a:r>
            <a:endParaRPr lang="el-GR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l-GR" sz="1800" dirty="0">
                <a:sym typeface="+mn-ea"/>
              </a:rPr>
              <a:t>Γυμναστές και προπονητές αθλημάτων</a:t>
            </a:r>
            <a:endParaRPr lang="el-GR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l-GR" sz="1800" dirty="0">
                <a:sym typeface="+mn-ea"/>
              </a:rPr>
              <a:t>Ερασιτέχνες και επαγγελματίες αθλητές</a:t>
            </a:r>
            <a:endParaRPr lang="el-GR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l-GR" sz="1800" dirty="0">
                <a:sym typeface="+mn-ea"/>
              </a:rPr>
              <a:t>Φοιτητές</a:t>
            </a:r>
            <a:endParaRPr lang="el-GR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l-GR" sz="1800" dirty="0">
                <a:sym typeface="+mn-ea"/>
              </a:rPr>
              <a:t>Καθηγητές φυσικής αγωγής</a:t>
            </a:r>
            <a:endParaRPr lang="el-GR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l-GR" sz="1800" dirty="0">
                <a:sym typeface="+mn-ea"/>
              </a:rPr>
              <a:t>Εκπαιδευτικοί</a:t>
            </a:r>
            <a:endParaRPr lang="el-GR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l-GR" sz="1800" dirty="0">
                <a:sym typeface="+mn-ea"/>
              </a:rPr>
              <a:t>Συνταξιούχοι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l-GR" sz="1800" dirty="0">
                <a:sym typeface="+mn-ea"/>
              </a:rPr>
              <a:t>Άτομα με αναπηρία</a:t>
            </a:r>
            <a:endParaRPr lang="el-GR" sz="1800" dirty="0"/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xmlns="" id="{8A0BCD6C-BE1F-840B-2C5F-13EA07E2C7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730" y="1708492"/>
            <a:ext cx="4693464" cy="3128976"/>
          </a:xfrm>
          <a:prstGeom prst="rect">
            <a:avLst/>
          </a:prstGeom>
          <a:effectLst>
            <a:softEdge rad="101600"/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42F7E5F-ACAE-F460-BA0D-2F2A4DF52013}"/>
              </a:ext>
            </a:extLst>
          </p:cNvPr>
          <p:cNvSpPr txBox="1"/>
          <p:nvPr/>
        </p:nvSpPr>
        <p:spPr>
          <a:xfrm>
            <a:off x="561629" y="4732616"/>
            <a:ext cx="8229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l-GR" sz="1800" dirty="0">
                <a:sym typeface="+mn-ea"/>
              </a:rPr>
              <a:t>Άνθρωποι κάθε ηλικίας, φύλου, </a:t>
            </a:r>
          </a:p>
          <a:p>
            <a:r>
              <a:rPr lang="el-GR" sz="1800" dirty="0">
                <a:sym typeface="+mn-ea"/>
              </a:rPr>
              <a:t>μορφωτικού και κοινωνικού επιπέδου με ή και χωρίς εμπειρία στην συναναστροφή με άτομα με νοητική αναπηρία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4745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324"/>
            <a:ext cx="9144000" cy="5688353"/>
          </a:xfrm>
          <a:prstGeom prst="rect">
            <a:avLst/>
          </a:prstGeom>
        </p:spPr>
      </p:pic>
      <p:sp>
        <p:nvSpPr>
          <p:cNvPr id="8" name="Τίτλος 1">
            <a:extLst>
              <a:ext uri="{FF2B5EF4-FFF2-40B4-BE49-F238E27FC236}">
                <a16:creationId xmlns:a16="http://schemas.microsoft.com/office/drawing/2014/main" xmlns="" id="{98CBDB2C-2264-47DA-BAC0-8D199423FA63}"/>
              </a:ext>
            </a:extLst>
          </p:cNvPr>
          <p:cNvSpPr txBox="1">
            <a:spLocks/>
          </p:cNvSpPr>
          <p:nvPr/>
        </p:nvSpPr>
        <p:spPr>
          <a:xfrm>
            <a:off x="308156" y="518817"/>
            <a:ext cx="8229600" cy="118500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l-GR" sz="2400" dirty="0">
                <a:solidFill>
                  <a:srgbClr val="C00000"/>
                </a:solidFill>
              </a:rPr>
              <a:t>Τα οφέλη του να γίνεις Εθελοντής</a:t>
            </a:r>
          </a:p>
          <a:p>
            <a:pPr algn="l"/>
            <a:r>
              <a:rPr lang="el-GR" sz="2400" dirty="0">
                <a:solidFill>
                  <a:srgbClr val="C00000"/>
                </a:solidFill>
              </a:rPr>
              <a:t> στα</a:t>
            </a:r>
            <a:r>
              <a:rPr lang="en-US" sz="2400" dirty="0">
                <a:solidFill>
                  <a:srgbClr val="C00000"/>
                </a:solidFill>
              </a:rPr>
              <a:t> Special Olympics</a:t>
            </a:r>
            <a:endParaRPr lang="el-GR" sz="24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34890" y="1622792"/>
            <a:ext cx="5510908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lnSpc>
                <a:spcPts val="2160"/>
              </a:lnSpc>
              <a:buFont typeface="+mj-lt"/>
              <a:buAutoNum type="arabicPeriod"/>
            </a:pPr>
            <a:r>
              <a:rPr lang="el-GR" dirty="0"/>
              <a:t>Θα κατανοήσεις πτυχές της νοητικής αναπηρίας, την ένταξη και την συμπερίληψη. </a:t>
            </a:r>
          </a:p>
          <a:p>
            <a:pPr marL="800100" lvl="1" indent="-342900">
              <a:lnSpc>
                <a:spcPts val="2160"/>
              </a:lnSpc>
              <a:buFont typeface="+mj-lt"/>
              <a:buAutoNum type="arabicPeriod"/>
            </a:pPr>
            <a:r>
              <a:rPr lang="el-GR" dirty="0"/>
              <a:t>Να συνυπάρξεις με αθλητές με νοητική αναπηρία, με σκοπό την κοινωνικοποίηση και την ψυχαγωγία.</a:t>
            </a:r>
          </a:p>
          <a:p>
            <a:pPr marL="800100" lvl="1" indent="-342900">
              <a:lnSpc>
                <a:spcPts val="2160"/>
              </a:lnSpc>
              <a:buFont typeface="+mj-lt"/>
              <a:buAutoNum type="arabicPeriod"/>
            </a:pPr>
            <a:r>
              <a:rPr lang="el-GR" dirty="0"/>
              <a:t>Να γνωρίσεις νέους ανθρώπους, να δημιουργήσεις φιλίες και να αποκτήσεις πρωτόγνωρες εμπειρίες.</a:t>
            </a:r>
          </a:p>
          <a:p>
            <a:pPr marL="800100" lvl="1" indent="-342900">
              <a:lnSpc>
                <a:spcPts val="2160"/>
              </a:lnSpc>
              <a:buFont typeface="+mj-lt"/>
              <a:buAutoNum type="arabicPeriod"/>
            </a:pPr>
            <a:r>
              <a:rPr lang="el-GR" dirty="0"/>
              <a:t>Να αναπτύξεις νέες δεξιότητες αλλά και να ανακαλύψεις νέα ταλέντα σου, που ίσως δεν γνώριζες.</a:t>
            </a:r>
          </a:p>
          <a:p>
            <a:pPr marL="800100" lvl="1" indent="-342900">
              <a:lnSpc>
                <a:spcPts val="2160"/>
              </a:lnSpc>
              <a:buFont typeface="+mj-lt"/>
              <a:buAutoNum type="arabicPeriod"/>
            </a:pPr>
            <a:r>
              <a:rPr lang="el-GR" dirty="0"/>
              <a:t>Να νιώσεις τον ενθουσιασμό, τη χαρά και την ενεργοποίηση που προσφέρει ο αθλητισμός.</a:t>
            </a:r>
          </a:p>
          <a:p>
            <a:pPr marL="800100" lvl="1" indent="-342900">
              <a:lnSpc>
                <a:spcPts val="2160"/>
              </a:lnSpc>
              <a:buFont typeface="+mj-lt"/>
              <a:buAutoNum type="arabicPeriod"/>
            </a:pPr>
            <a:r>
              <a:rPr lang="el-GR" dirty="0"/>
              <a:t>Θα λάβεις βεβαίωση συμμετοχής σε εθελοντική δράση </a:t>
            </a:r>
          </a:p>
          <a:p>
            <a:pPr lvl="1"/>
            <a:endParaRPr lang="el-G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l-G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l-G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l-GR" dirty="0"/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xmlns="" id="{335E682D-1F6D-BB01-C14C-D9EA71B943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438840"/>
            <a:ext cx="2941873" cy="196143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1" name="Εικόνα 10">
            <a:extLst>
              <a:ext uri="{FF2B5EF4-FFF2-40B4-BE49-F238E27FC236}">
                <a16:creationId xmlns:a16="http://schemas.microsoft.com/office/drawing/2014/main" xmlns="" id="{9828A681-2F7F-891B-18AE-036519C98B9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018" y="3400280"/>
            <a:ext cx="3078526" cy="2048278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24885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" y="914400"/>
            <a:ext cx="9144000" cy="5688353"/>
          </a:xfrm>
          <a:prstGeom prst="rect">
            <a:avLst/>
          </a:prstGeom>
        </p:spPr>
      </p:pic>
      <p:sp>
        <p:nvSpPr>
          <p:cNvPr id="13" name="Τίτλος 1">
            <a:extLst>
              <a:ext uri="{FF2B5EF4-FFF2-40B4-BE49-F238E27FC236}">
                <a16:creationId xmlns:a16="http://schemas.microsoft.com/office/drawing/2014/main" xmlns="" id="{98CBDB2C-2264-47DA-BAC0-8D199423FA63}"/>
              </a:ext>
            </a:extLst>
          </p:cNvPr>
          <p:cNvSpPr txBox="1">
            <a:spLocks/>
          </p:cNvSpPr>
          <p:nvPr/>
        </p:nvSpPr>
        <p:spPr>
          <a:xfrm>
            <a:off x="457200" y="467004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l-GR" sz="2400" dirty="0">
                <a:solidFill>
                  <a:srgbClr val="C00000"/>
                </a:solidFill>
              </a:rPr>
              <a:t>Γνώριζες ότι….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05400" y="1371600"/>
            <a:ext cx="330154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Τ</a:t>
            </a:r>
            <a:r>
              <a:rPr lang="el-GR" dirty="0"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ο </a:t>
            </a:r>
            <a:r>
              <a:rPr lang="el-GR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Πρόγραμμα Εθελοντισμού  </a:t>
            </a:r>
            <a:r>
              <a:rPr lang="el-GR" dirty="0"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των </a:t>
            </a:r>
            <a:r>
              <a:rPr lang="en-US" b="1" dirty="0"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Special Olympics Hellas </a:t>
            </a:r>
            <a:r>
              <a:rPr lang="el-GR" dirty="0"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συνεργάζεται με τους μεγαλύτερους εθελοντικούς φορείς</a:t>
            </a:r>
            <a:r>
              <a:rPr lang="en-US" dirty="0"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lang="el-GR" dirty="0"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της Ελλάδας και συγκριμένα</a:t>
            </a:r>
            <a:r>
              <a:rPr lang="en-US" dirty="0"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 </a:t>
            </a:r>
            <a:r>
              <a:rPr lang="el-GR" dirty="0"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με</a:t>
            </a:r>
            <a:r>
              <a:rPr lang="en-US" dirty="0"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: </a:t>
            </a:r>
            <a:endParaRPr lang="el-GR" dirty="0">
              <a:latin typeface="Calibri" panose="020F0502020204030204" pitchFamily="34" charset="0"/>
              <a:ea typeface="MS PGothic" pitchFamily="34" charset="-128"/>
              <a:cs typeface="Calibri" panose="020F0502020204030204" pitchFamily="34" charset="0"/>
            </a:endParaRPr>
          </a:p>
          <a:p>
            <a:r>
              <a:rPr lang="el-GR" dirty="0"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τον </a:t>
            </a:r>
            <a:r>
              <a:rPr lang="en-US" b="1" i="1" dirty="0"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E</a:t>
            </a:r>
            <a:r>
              <a:rPr lang="el-GR" b="1" i="1" dirty="0"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λληνικό Ερυθρό Σταυρό</a:t>
            </a:r>
            <a:r>
              <a:rPr lang="el-GR" dirty="0"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, το </a:t>
            </a:r>
          </a:p>
          <a:p>
            <a:r>
              <a:rPr lang="el-GR" b="1" i="1" dirty="0"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Σώμα Ελλήνων Προσκόπων </a:t>
            </a:r>
            <a:r>
              <a:rPr lang="el-GR" dirty="0"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και το </a:t>
            </a:r>
            <a:r>
              <a:rPr lang="el-GR" b="1" i="1" dirty="0"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Σώμα Ελληνικού Οδηγισμού</a:t>
            </a:r>
            <a:r>
              <a:rPr lang="el-GR" b="1" dirty="0"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,</a:t>
            </a:r>
            <a:r>
              <a:rPr lang="el-GR" dirty="0"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 με σκοπό την ανάπτυξη και την υποστήριξη των αθλητικών και μη Προγραμμάτων των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Special Olympics Hellas</a:t>
            </a:r>
            <a:r>
              <a:rPr kumimoji="0" lang="el-GR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MS PGothic" pitchFamily="34" charset="-128"/>
                <a:cs typeface="Calibri" panose="020F0502020204030204" pitchFamily="34" charset="0"/>
              </a:rPr>
              <a:t> σε όλη την Ελλάδα.</a:t>
            </a:r>
            <a:endParaRPr lang="el-G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Εικόνα 3" descr="Εικόνα που περιέχει ρουχισμός, ουρανός, εξωτερικός χώρος/ύπαιθρος, άτομο&#10;&#10;Περιγραφή που δημιουργήθηκε αυτόματα">
            <a:extLst>
              <a:ext uri="{FF2B5EF4-FFF2-40B4-BE49-F238E27FC236}">
                <a16:creationId xmlns:a16="http://schemas.microsoft.com/office/drawing/2014/main" xmlns="" id="{8EA6EC74-3387-C679-42FC-D96B91DCD7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1" y="1921504"/>
            <a:ext cx="5002110" cy="3334740"/>
          </a:xfrm>
          <a:prstGeom prst="rect">
            <a:avLst/>
          </a:prstGeom>
          <a:effectLst>
            <a:softEdge rad="101600"/>
          </a:effectLst>
        </p:spPr>
      </p:pic>
    </p:spTree>
    <p:extLst>
      <p:ext uri="{BB962C8B-B14F-4D97-AF65-F5344CB8AC3E}">
        <p14:creationId xmlns:p14="http://schemas.microsoft.com/office/powerpoint/2010/main" val="980563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2E87F-A732-4909-AB25-7B73CE2836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6" name="Θέση περιεχομένου 15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00"/>
            <a:ext cx="2863850" cy="1908175"/>
          </a:xfrm>
          <a:effectLst>
            <a:softEdge rad="63500"/>
          </a:effectLst>
        </p:spPr>
      </p:pic>
      <p:pic>
        <p:nvPicPr>
          <p:cNvPr id="9" name="Εικόνα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024" y="77356"/>
            <a:ext cx="2808312" cy="187220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1" name="Εικόνα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653" y="1390428"/>
            <a:ext cx="3582668" cy="195289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7" name="Εικόνα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694" y="15766"/>
            <a:ext cx="3267007" cy="189530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8" name="Εικόνα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" y="1797651"/>
            <a:ext cx="2628362" cy="162703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9" name="Εικόνα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45105"/>
            <a:ext cx="2824337" cy="182065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0" name="Εικόνα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1" y="3291742"/>
            <a:ext cx="2700784" cy="175336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1" name="Εικόνα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882" y="4934653"/>
            <a:ext cx="3096117" cy="190758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2" name="Εικόνα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434" y="1647387"/>
            <a:ext cx="2802031" cy="165564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027" name="Picture 3" descr="C:\Users\Stella\Desktop\318505505_701820784577397_4048625024457344668_n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621" y="4974941"/>
            <a:ext cx="3354105" cy="184418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tella\Desktop\317859569_2079486432238756_2287737314771424236_n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494" y="3055910"/>
            <a:ext cx="3504894" cy="198919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tella\Desktop\317189467_885724386201623_7743266844671921703_n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477" y="2858795"/>
            <a:ext cx="2860832" cy="211614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00894" y="3177811"/>
            <a:ext cx="3205718" cy="76944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Παίζουμε ;;;</a:t>
            </a:r>
            <a:endParaRPr lang="el-GR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49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" y="914400"/>
            <a:ext cx="9144000" cy="56883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685800"/>
            <a:ext cx="2260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b="1" dirty="0">
                <a:solidFill>
                  <a:srgbClr val="FF0000"/>
                </a:solidFill>
              </a:rPr>
              <a:t>Ερώτηση </a:t>
            </a:r>
            <a:r>
              <a:rPr lang="en-US" sz="3600" b="1" dirty="0">
                <a:solidFill>
                  <a:srgbClr val="FF0000"/>
                </a:solidFill>
              </a:rPr>
              <a:t>1</a:t>
            </a:r>
            <a:endParaRPr lang="el-GR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1562582"/>
            <a:ext cx="3255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/>
              <a:t>Οι εθελοντές των </a:t>
            </a:r>
            <a:r>
              <a:rPr lang="en-US" sz="2400" b="1" dirty="0"/>
              <a:t>SOH</a:t>
            </a:r>
            <a:r>
              <a:rPr lang="el-GR" sz="2400" b="1" dirty="0"/>
              <a:t>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9600" y="2400396"/>
            <a:ext cx="476134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1600" dirty="0">
                <a:latin typeface="Cambria" panose="02040503050406030204" pitchFamily="18" charset="0"/>
                <a:ea typeface="Cambria" panose="02040503050406030204" pitchFamily="18" charset="0"/>
              </a:rPr>
              <a:t>Α. </a:t>
            </a:r>
            <a:r>
              <a:rPr lang="el-GR" sz="1600" dirty="0">
                <a:latin typeface="Cambria" panose="02040503050406030204" pitchFamily="18" charset="0"/>
                <a:ea typeface="Cambria" panose="02040503050406030204" pitchFamily="18" charset="0"/>
                <a:cs typeface="+mn-lt"/>
              </a:rPr>
              <a:t>Προσφέρουν τις υπηρεσίες τους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  <a:cs typeface="+mn-lt"/>
              </a:rPr>
              <a:t> </a:t>
            </a:r>
            <a:r>
              <a:rPr lang="el-GR" sz="1600" dirty="0">
                <a:latin typeface="Cambria" panose="02040503050406030204" pitchFamily="18" charset="0"/>
                <a:ea typeface="Cambria" panose="02040503050406030204" pitchFamily="18" charset="0"/>
                <a:cs typeface="+mn-lt"/>
              </a:rPr>
              <a:t>σε διάφορους τομείς πριν, κατά τη διάρκεια και μετά τις προπονήσεις και τις αγωνιστικές δραστηριότητες. </a:t>
            </a:r>
          </a:p>
          <a:p>
            <a:pPr algn="just"/>
            <a:endParaRPr lang="el-GR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4012" y="4901361"/>
            <a:ext cx="39844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latin typeface="Cambria" panose="02040503050406030204" pitchFamily="18" charset="0"/>
                <a:ea typeface="Cambria" panose="02040503050406030204" pitchFamily="18" charset="0"/>
                <a:cs typeface="+mn-lt"/>
              </a:rPr>
              <a:t>Γ. δεν μπορούν να είναι άτομα με αναπηρία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7128" y="3875157"/>
            <a:ext cx="50981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latin typeface="Cambria" panose="02040503050406030204" pitchFamily="18" charset="0"/>
                <a:ea typeface="Cambria" panose="02040503050406030204" pitchFamily="18" charset="0"/>
                <a:cs typeface="+mn-lt"/>
              </a:rPr>
              <a:t>Β. δεν μπορούν να προσφέρουν τις υπηρεσίες τους μόλις</a:t>
            </a:r>
          </a:p>
          <a:p>
            <a:r>
              <a:rPr lang="el-GR" sz="1600" dirty="0">
                <a:latin typeface="Cambria" panose="02040503050406030204" pitchFamily="18" charset="0"/>
                <a:ea typeface="Cambria" panose="02040503050406030204" pitchFamily="18" charset="0"/>
                <a:cs typeface="+mn-lt"/>
              </a:rPr>
              <a:t>ξεπεράσουν την ηλικία των 60. </a:t>
            </a:r>
          </a:p>
        </p:txBody>
      </p:sp>
      <p:sp>
        <p:nvSpPr>
          <p:cNvPr id="12" name="Πολλαπλασιασμός 11"/>
          <p:cNvSpPr/>
          <p:nvPr/>
        </p:nvSpPr>
        <p:spPr>
          <a:xfrm>
            <a:off x="5768207" y="3698886"/>
            <a:ext cx="532897" cy="63022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Πολλαπλασιασμός 12"/>
          <p:cNvSpPr/>
          <p:nvPr/>
        </p:nvSpPr>
        <p:spPr>
          <a:xfrm>
            <a:off x="5122422" y="4672809"/>
            <a:ext cx="532897" cy="63022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Αστέρι 5 ακτινών 13"/>
          <p:cNvSpPr/>
          <p:nvPr/>
        </p:nvSpPr>
        <p:spPr>
          <a:xfrm>
            <a:off x="5768207" y="2420746"/>
            <a:ext cx="416780" cy="412827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88881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dy White copy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90B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E9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Body White copy">
      <a:majorFont>
        <a:latin typeface="Ubuntu Light"/>
        <a:ea typeface="ヒラギノ角ゴ ProN W3"/>
        <a:cs typeface="ヒラギノ角ゴ ProN W3"/>
      </a:majorFont>
      <a:minorFont>
        <a:latin typeface="Ubuntu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ody White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O_AP_Presentation">
  <a:themeElements>
    <a:clrScheme name="Special Olympics">
      <a:dk1>
        <a:srgbClr val="46473E"/>
      </a:dk1>
      <a:lt1>
        <a:srgbClr val="FFFFFF"/>
      </a:lt1>
      <a:dk2>
        <a:srgbClr val="000000"/>
      </a:dk2>
      <a:lt2>
        <a:srgbClr val="808080"/>
      </a:lt2>
      <a:accent1>
        <a:srgbClr val="CD0920"/>
      </a:accent1>
      <a:accent2>
        <a:srgbClr val="DF6521"/>
      </a:accent2>
      <a:accent3>
        <a:srgbClr val="E78E23"/>
      </a:accent3>
      <a:accent4>
        <a:srgbClr val="000000"/>
      </a:accent4>
      <a:accent5>
        <a:srgbClr val="900D69"/>
      </a:accent5>
      <a:accent6>
        <a:srgbClr val="005193"/>
      </a:accent6>
      <a:hlink>
        <a:srgbClr val="3C97B8"/>
      </a:hlink>
      <a:folHlink>
        <a:srgbClr val="00577A"/>
      </a:folHlink>
    </a:clrScheme>
    <a:fontScheme name="Title">
      <a:majorFont>
        <a:latin typeface="Ubuntu Light"/>
        <a:ea typeface="ヒラギノ角ゴ ProN W3"/>
        <a:cs typeface="ヒラギノ角ゴ ProN W3"/>
      </a:majorFont>
      <a:minorFont>
        <a:latin typeface="Ubuntu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11666</TotalTime>
  <Words>600</Words>
  <Application>Microsoft Office PowerPoint</Application>
  <PresentationFormat>Προβολή στην οθόνη (4:3)</PresentationFormat>
  <Paragraphs>93</Paragraphs>
  <Slides>13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13</vt:i4>
      </vt:variant>
      <vt:variant>
        <vt:lpstr>Θέμα</vt:lpstr>
      </vt:variant>
      <vt:variant>
        <vt:i4>3</vt:i4>
      </vt:variant>
      <vt:variant>
        <vt:lpstr>Τίτλοι διαφανειών</vt:lpstr>
      </vt:variant>
      <vt:variant>
        <vt:i4>13</vt:i4>
      </vt:variant>
    </vt:vector>
  </HeadingPairs>
  <TitlesOfParts>
    <vt:vector size="29" baseType="lpstr">
      <vt:lpstr>MS PGothic</vt:lpstr>
      <vt:lpstr>Arial</vt:lpstr>
      <vt:lpstr>Bahnschrift Light Condensed</vt:lpstr>
      <vt:lpstr>Berlin Sans FB Demi</vt:lpstr>
      <vt:lpstr>Calibri</vt:lpstr>
      <vt:lpstr>Cambria</vt:lpstr>
      <vt:lpstr>Gill Sans</vt:lpstr>
      <vt:lpstr>Helvetica Neue</vt:lpstr>
      <vt:lpstr>Times New Roman</vt:lpstr>
      <vt:lpstr>Ubuntu</vt:lpstr>
      <vt:lpstr>Ubuntu Light</vt:lpstr>
      <vt:lpstr>Wingdings</vt:lpstr>
      <vt:lpstr>ヒラギノ角ゴ ProN W3</vt:lpstr>
      <vt:lpstr>Body White copy</vt:lpstr>
      <vt:lpstr>SO_AP_Presentation</vt:lpstr>
      <vt:lpstr>Θέμα του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  If we’re unified, there’s nothing we cannot do Ray Nagin   Όταν είμαστε ενωμένοι,  τίποτα δεν είναι ακατόρθωτο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SOH Volunteers</dc:creator>
  <cp:lastModifiedBy>Λογαριασμός Microsoft</cp:lastModifiedBy>
  <cp:revision>527</cp:revision>
  <dcterms:created xsi:type="dcterms:W3CDTF">2006-08-16T00:00:00Z</dcterms:created>
  <dcterms:modified xsi:type="dcterms:W3CDTF">2025-07-16T08:13:24Z</dcterms:modified>
</cp:coreProperties>
</file>